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  <p:sldMasterId id="2147484029" r:id="rId2"/>
  </p:sldMasterIdLst>
  <p:notesMasterIdLst>
    <p:notesMasterId r:id="rId47"/>
  </p:notesMasterIdLst>
  <p:handoutMasterIdLst>
    <p:handoutMasterId r:id="rId48"/>
  </p:handoutMasterIdLst>
  <p:sldIdLst>
    <p:sldId id="328" r:id="rId3"/>
    <p:sldId id="257" r:id="rId4"/>
    <p:sldId id="274" r:id="rId5"/>
    <p:sldId id="275" r:id="rId6"/>
    <p:sldId id="280" r:id="rId7"/>
    <p:sldId id="279" r:id="rId8"/>
    <p:sldId id="278" r:id="rId9"/>
    <p:sldId id="282" r:id="rId10"/>
    <p:sldId id="316" r:id="rId11"/>
    <p:sldId id="332" r:id="rId12"/>
    <p:sldId id="283" r:id="rId13"/>
    <p:sldId id="311" r:id="rId14"/>
    <p:sldId id="284" r:id="rId15"/>
    <p:sldId id="286" r:id="rId16"/>
    <p:sldId id="317" r:id="rId17"/>
    <p:sldId id="318" r:id="rId18"/>
    <p:sldId id="319" r:id="rId19"/>
    <p:sldId id="288" r:id="rId20"/>
    <p:sldId id="320" r:id="rId21"/>
    <p:sldId id="321" r:id="rId22"/>
    <p:sldId id="285" r:id="rId23"/>
    <p:sldId id="289" r:id="rId24"/>
    <p:sldId id="290" r:id="rId25"/>
    <p:sldId id="291" r:id="rId26"/>
    <p:sldId id="329" r:id="rId27"/>
    <p:sldId id="292" r:id="rId28"/>
    <p:sldId id="293" r:id="rId29"/>
    <p:sldId id="294" r:id="rId30"/>
    <p:sldId id="295" r:id="rId31"/>
    <p:sldId id="322" r:id="rId32"/>
    <p:sldId id="323" r:id="rId33"/>
    <p:sldId id="324" r:id="rId34"/>
    <p:sldId id="325" r:id="rId35"/>
    <p:sldId id="300" r:id="rId36"/>
    <p:sldId id="326" r:id="rId37"/>
    <p:sldId id="327" r:id="rId38"/>
    <p:sldId id="302" r:id="rId39"/>
    <p:sldId id="305" r:id="rId40"/>
    <p:sldId id="335" r:id="rId41"/>
    <p:sldId id="306" r:id="rId42"/>
    <p:sldId id="308" r:id="rId43"/>
    <p:sldId id="331" r:id="rId44"/>
    <p:sldId id="334" r:id="rId45"/>
    <p:sldId id="310" r:id="rId46"/>
  </p:sldIdLst>
  <p:sldSz cx="9144000" cy="6858000" type="screen4x3"/>
  <p:notesSz cx="6985000" cy="9271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F8F8"/>
    <a:srgbClr val="0099FF"/>
    <a:srgbClr val="FF9900"/>
    <a:srgbClr val="B2B2B2"/>
    <a:srgbClr val="33CCFF"/>
    <a:srgbClr val="333399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890" autoAdjust="0"/>
  </p:normalViewPr>
  <p:slideViewPr>
    <p:cSldViewPr>
      <p:cViewPr varScale="1">
        <p:scale>
          <a:sx n="58" d="100"/>
          <a:sy n="58" d="100"/>
        </p:scale>
        <p:origin x="42" y="3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037" y="0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algn="r"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06931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037" y="8806931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algn="r"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036129-E5CB-4518-8F5E-9B96C4287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6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037" y="0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>
            <a:lvl1pPr algn="r"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32325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443" y="4403465"/>
            <a:ext cx="5122116" cy="41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06931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037" y="8806931"/>
            <a:ext cx="3025963" cy="4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3" rIns="93927" bIns="46963" numCol="1" anchor="b" anchorCtr="0" compatLnSpc="1">
            <a:prstTxWarp prst="textNoShape">
              <a:avLst/>
            </a:prstTxWarp>
          </a:bodyPr>
          <a:lstStyle>
            <a:lvl1pPr algn="r" defTabSz="939957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BE60F0-4858-47D4-99F0-E75862952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E60F0-4858-47D4-99F0-E7586295227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1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8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267A5-9F27-4EE3-9105-15146495BC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794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774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04380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0644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74764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739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1169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30602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1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4676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464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3218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021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739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3311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1524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24540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67077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80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5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9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48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4/4/2025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3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1" y="73027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4" y="207965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571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4353957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 ADMINISTRACIÓN</a:t>
            </a:r>
            <a:br>
              <a:rPr lang="es-MX" dirty="0" smtClean="0"/>
            </a:br>
            <a:r>
              <a:rPr lang="es-MX" dirty="0" smtClean="0"/>
              <a:t>2024-2027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914400"/>
          </a:xfrm>
        </p:spPr>
        <p:txBody>
          <a:bodyPr/>
          <a:lstStyle/>
          <a:p>
            <a:pPr algn="ctr"/>
            <a:r>
              <a:rPr lang="es-MX" dirty="0" smtClean="0"/>
              <a:t>ORGANIGRAMA</a:t>
            </a:r>
          </a:p>
        </p:txBody>
      </p:sp>
      <p:pic>
        <p:nvPicPr>
          <p:cNvPr id="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2931"/>
            <a:ext cx="2766839" cy="22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3635896" cy="24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3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67102" y="1363766"/>
            <a:ext cx="307710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prstClr val="white"/>
                </a:solidFill>
                <a:latin typeface="Berlin Sans FB Demi" pitchFamily="34" charset="0"/>
              </a:rPr>
              <a:t> DESARROLLO URBANO </a:t>
            </a:r>
            <a:endParaRPr lang="es-ES" b="1" dirty="0">
              <a:solidFill>
                <a:prstClr val="white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3748" y="2268698"/>
            <a:ext cx="5112568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ENCARGADO DE DESARROLLO </a:t>
            </a:r>
            <a:r>
              <a:rPr lang="es-MX" sz="1400" dirty="0" smtClean="0">
                <a:solidFill>
                  <a:prstClr val="black"/>
                </a:solidFill>
              </a:rPr>
              <a:t>URBANO</a:t>
            </a:r>
          </a:p>
          <a:p>
            <a:pPr algn="ctr" eaLnBrk="1" hangingPunct="1"/>
            <a:r>
              <a:rPr lang="es-MX" sz="1400" dirty="0" smtClean="0">
                <a:solidFill>
                  <a:prstClr val="black"/>
                </a:solidFill>
              </a:rPr>
              <a:t>C. Brenda Itzel Monreal Rodríguez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 flipV="1">
            <a:off x="4860032" y="1744722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2096" y="3558990"/>
            <a:ext cx="3615871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200" dirty="0" smtClean="0">
                <a:solidFill>
                  <a:prstClr val="black"/>
                </a:solidFill>
              </a:rPr>
              <a:t>AUXILIAR DESARROLLO </a:t>
            </a:r>
            <a:r>
              <a:rPr lang="es-MX" sz="1200" dirty="0" smtClean="0">
                <a:solidFill>
                  <a:prstClr val="black"/>
                </a:solidFill>
              </a:rPr>
              <a:t>URBANO</a:t>
            </a:r>
          </a:p>
          <a:p>
            <a:pPr algn="ctr" eaLnBrk="1" hangingPunct="1"/>
            <a:r>
              <a:rPr lang="es-MX" sz="1200" dirty="0" smtClean="0">
                <a:solidFill>
                  <a:prstClr val="black"/>
                </a:solidFill>
              </a:rPr>
              <a:t>C. Rosa María Romero Serrano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H="1" flipV="1">
            <a:off x="4860032" y="3028861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58906"/>
            <a:ext cx="1563089" cy="12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68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836712"/>
            <a:ext cx="424847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TESORERO  </a:t>
            </a:r>
            <a:r>
              <a:rPr lang="es-MX" dirty="0" smtClean="0"/>
              <a:t>MUNICIPAL</a:t>
            </a:r>
          </a:p>
          <a:p>
            <a:pPr algn="ctr" eaLnBrk="1" hangingPunct="1"/>
            <a:r>
              <a:rPr lang="es-MX" dirty="0" smtClean="0"/>
              <a:t>Ing. Nallely López García</a:t>
            </a:r>
            <a:endParaRPr lang="es-MX" dirty="0"/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37364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CONSULTOR </a:t>
            </a:r>
            <a:r>
              <a:rPr lang="es-MX" sz="1200" dirty="0" smtClean="0"/>
              <a:t>FISCAL</a:t>
            </a:r>
          </a:p>
          <a:p>
            <a:pPr algn="ctr" eaLnBrk="1" hangingPunct="1"/>
            <a:r>
              <a:rPr lang="es-MX" sz="1200" dirty="0" smtClean="0"/>
              <a:t>C. María del Carmen Salas Méndez</a:t>
            </a:r>
            <a:endParaRPr lang="es-MX" sz="1200" dirty="0" smtClean="0"/>
          </a:p>
          <a:p>
            <a:pPr algn="ctr" eaLnBrk="1" hangingPunct="1"/>
            <a:endParaRPr lang="es-MX" sz="1200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7946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</a:t>
            </a:r>
            <a:r>
              <a:rPr lang="es-MX" sz="1200" dirty="0" smtClean="0"/>
              <a:t>EGRESOS</a:t>
            </a:r>
          </a:p>
          <a:p>
            <a:pPr algn="ctr" eaLnBrk="1" hangingPunct="1"/>
            <a:r>
              <a:rPr lang="es-MX" sz="1200" dirty="0" smtClean="0"/>
              <a:t>C. Juana Alejandra Mancilla Salas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36676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</a:t>
            </a:r>
            <a:r>
              <a:rPr lang="es-MX" sz="1200" dirty="0" smtClean="0"/>
              <a:t>EGRESOS</a:t>
            </a:r>
          </a:p>
          <a:p>
            <a:pPr algn="ctr" eaLnBrk="1" hangingPunct="1"/>
            <a:r>
              <a:rPr lang="es-MX" sz="1200" dirty="0" smtClean="0"/>
              <a:t>C. Claudia Ximena Arellano de la Rosa</a:t>
            </a:r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27704" y="537072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</a:t>
            </a:r>
            <a:r>
              <a:rPr lang="es-MX" sz="1200" dirty="0" smtClean="0"/>
              <a:t>INVENTARIO</a:t>
            </a:r>
          </a:p>
          <a:p>
            <a:pPr algn="ctr" eaLnBrk="1" hangingPunct="1"/>
            <a:r>
              <a:rPr lang="es-MX" sz="1200" dirty="0" smtClean="0"/>
              <a:t>C. Juan Pablo Carrera </a:t>
            </a:r>
            <a:r>
              <a:rPr lang="es-MX" sz="1200" dirty="0" err="1" smtClean="0"/>
              <a:t>Martinez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289816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 DE PROGRAMAS POR CONVENIO</a:t>
            </a:r>
          </a:p>
          <a:p>
            <a:pPr algn="ctr" eaLnBrk="1" hangingPunct="1"/>
            <a:r>
              <a:rPr lang="es-MX" sz="1200" b="1" dirty="0" smtClean="0"/>
              <a:t>C. Luz María Castillo Ortiz</a:t>
            </a:r>
            <a:endParaRPr lang="es-MX" sz="1200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286296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DE GASTO CORRIENTE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Lic. Mayra Guadalupe Rodríguez Ligas 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726" y="460050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INGRESOS</a:t>
            </a:r>
          </a:p>
          <a:p>
            <a:pPr algn="ctr" eaLnBrk="1" hangingPunct="1"/>
            <a:r>
              <a:rPr lang="es-MX" sz="1200" b="1" dirty="0" smtClean="0"/>
              <a:t>C. Ángel González Guerrero   </a:t>
            </a:r>
            <a:endParaRPr lang="es-ES" sz="1200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728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UNIDAD </a:t>
            </a:r>
            <a:r>
              <a:rPr lang="es-MX" sz="1200" dirty="0" smtClean="0"/>
              <a:t>EGRESOS</a:t>
            </a:r>
          </a:p>
          <a:p>
            <a:pPr algn="ctr" eaLnBrk="1" hangingPunct="1"/>
            <a:r>
              <a:rPr lang="es-MX" sz="1200" dirty="0" smtClean="0"/>
              <a:t>Ing. Juan Manuel Velázquez López</a:t>
            </a:r>
            <a:endParaRPr lang="es-MX" sz="1200" dirty="0" smtClean="0"/>
          </a:p>
        </p:txBody>
      </p:sp>
      <p:pic>
        <p:nvPicPr>
          <p:cNvPr id="13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48" y="116861"/>
            <a:ext cx="1080120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6937" y="260648"/>
            <a:ext cx="246413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TESORERIA MUNICIPAL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4648424" y="1555849"/>
            <a:ext cx="0" cy="406635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11960" y="2347936"/>
            <a:ext cx="9597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139951" y="3212976"/>
            <a:ext cx="102349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4139952" y="4077072"/>
            <a:ext cx="9951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139952" y="4869159"/>
            <a:ext cx="1023496" cy="29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4595444"/>
            <a:ext cx="3600450" cy="5723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000" dirty="0" smtClean="0"/>
              <a:t>ENCARGADA DE SUPERVICION Y VALIDACION DE PAGOS</a:t>
            </a:r>
          </a:p>
          <a:p>
            <a:pPr algn="ctr" eaLnBrk="1" hangingPunct="1"/>
            <a:r>
              <a:rPr lang="es-MX" sz="1200" b="1" dirty="0" smtClean="0"/>
              <a:t>Lic. Ilse Lucia Banda </a:t>
            </a:r>
            <a:r>
              <a:rPr lang="es-MX" sz="1200" b="1" dirty="0" err="1" smtClean="0"/>
              <a:t>Rodriguez</a:t>
            </a:r>
            <a:r>
              <a:rPr lang="es-MX" sz="1200" b="1" dirty="0" smtClean="0"/>
              <a:t>  </a:t>
            </a:r>
            <a:endParaRPr lang="es-ES" sz="1200" b="1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510" y="537072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TESORERIA 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4211770" y="5622209"/>
            <a:ext cx="923348" cy="1282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" y="498569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139" y="278430"/>
            <a:ext cx="5562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UNIDAD DE ACCESO A LA INFORMACION PUBLICA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4659" y="2204864"/>
            <a:ext cx="633670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TITULAR DE LA UNIDAD DE ACCESO A LA </a:t>
            </a:r>
            <a:r>
              <a:rPr lang="es-MX" dirty="0" smtClean="0"/>
              <a:t>INFORMACIÓN</a:t>
            </a:r>
          </a:p>
          <a:p>
            <a:pPr algn="ctr" eaLnBrk="1" hangingPunct="1"/>
            <a:r>
              <a:rPr lang="es-MX" dirty="0" smtClean="0"/>
              <a:t>Lic. Nancy Monserrat Sánchez Prado</a:t>
            </a:r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0" y="188640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2306" y="260648"/>
            <a:ext cx="3993401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IMPUESTOS INMOBILIARIOS Y CATASTRO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124372"/>
            <a:ext cx="5760665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 smtClean="0"/>
              <a:t>C</a:t>
            </a:r>
          </a:p>
          <a:p>
            <a:pPr algn="ctr" eaLnBrk="1" hangingPunct="1"/>
            <a:r>
              <a:rPr lang="es-MX" sz="1600" dirty="0" smtClean="0"/>
              <a:t>C. Héctor Rodríguez Medina</a:t>
            </a:r>
            <a:endParaRPr lang="es-MX" sz="16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072" y="2766356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CAJERA Y ENCARGADA DE </a:t>
            </a:r>
            <a:r>
              <a:rPr lang="es-MX" sz="1200" dirty="0" smtClean="0"/>
              <a:t>EJECUCION</a:t>
            </a:r>
          </a:p>
          <a:p>
            <a:pPr algn="ctr" eaLnBrk="1" hangingPunct="1"/>
            <a:r>
              <a:rPr lang="es-MX" sz="1200" dirty="0" smtClean="0"/>
              <a:t>C. Araceli Torres Ortiz</a:t>
            </a:r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431" y="5478347"/>
            <a:ext cx="28083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NOTIFICADOR</a:t>
            </a:r>
            <a:r>
              <a:rPr lang="es-MX" sz="1200" b="1" dirty="0"/>
              <a:t>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Juan Daniel Macías Ortiz</a:t>
            </a:r>
            <a:endParaRPr lang="es-MX" sz="1200" b="1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7470" y="2802546"/>
            <a:ext cx="381647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DE REGULARIZACION DE PREDIOS </a:t>
            </a:r>
          </a:p>
          <a:p>
            <a:pPr algn="ctr" eaLnBrk="1" hangingPunct="1"/>
            <a:r>
              <a:rPr lang="es-MX" sz="1200" dirty="0" smtClean="0"/>
              <a:t>RUSTICOS Y </a:t>
            </a:r>
            <a:r>
              <a:rPr lang="es-MX" sz="1200" dirty="0" smtClean="0"/>
              <a:t>URBANOS</a:t>
            </a:r>
          </a:p>
          <a:p>
            <a:pPr algn="ctr" eaLnBrk="1" hangingPunct="1"/>
            <a:r>
              <a:rPr lang="es-MX" sz="1200" dirty="0" smtClean="0"/>
              <a:t>C. Rosaura Rodríguez Rangel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7744" y="1844453"/>
            <a:ext cx="0" cy="972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420" y="4143014"/>
            <a:ext cx="3624101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</a:t>
            </a:r>
            <a:r>
              <a:rPr lang="es-MX" sz="1400" dirty="0" smtClean="0"/>
              <a:t>de Impuestos Inmobiliarios y Catastro</a:t>
            </a:r>
          </a:p>
          <a:p>
            <a:pPr algn="ctr" eaLnBrk="1" hangingPunct="1"/>
            <a:r>
              <a:rPr lang="es-MX" sz="1400" dirty="0" smtClean="0"/>
              <a:t>C. Nancy Arely Servín Mendoza</a:t>
            </a:r>
            <a:endParaRPr lang="es-MX" sz="1400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48264" y="1844452"/>
            <a:ext cx="0" cy="9265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67744" y="3450247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2258587" y="4773704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440160" cy="12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9093" y="1802059"/>
            <a:ext cx="5184576" cy="909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 smtClean="0"/>
              <a:t>B</a:t>
            </a:r>
          </a:p>
          <a:p>
            <a:pPr algn="ctr" eaLnBrk="1" hangingPunct="1"/>
            <a:r>
              <a:rPr lang="es-MX" sz="1600" dirty="0" smtClean="0"/>
              <a:t>C. Adán Macías Flores</a:t>
            </a:r>
            <a:endParaRPr lang="es-MX" sz="1600" dirty="0" smtClean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176" y="312114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DIRECCION AGUA POTABLE</a:t>
            </a:r>
          </a:p>
          <a:p>
            <a:pPr algn="ctr" eaLnBrk="1" hangingPunct="1"/>
            <a:r>
              <a:rPr lang="es-MX" sz="1200" dirty="0" smtClean="0"/>
              <a:t>C. María Guadalupe Cortes López</a:t>
            </a:r>
            <a:endParaRPr lang="es-MX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228184" y="2736937"/>
            <a:ext cx="0" cy="5480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4291173"/>
            <a:ext cx="3596641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JEFE DE OFICINA INGRESOS </a:t>
            </a:r>
            <a:r>
              <a:rPr lang="es-MX" sz="1200" dirty="0" smtClean="0"/>
              <a:t>SAPAO</a:t>
            </a:r>
          </a:p>
          <a:p>
            <a:pPr algn="ctr" eaLnBrk="1" hangingPunct="1"/>
            <a:r>
              <a:rPr lang="es-MX" sz="1200" dirty="0" smtClean="0"/>
              <a:t>C. Norma Verónica Medellín Rodríguez</a:t>
            </a:r>
            <a:endParaRPr lang="es-MX" sz="1200" dirty="0" smtClean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228184" y="3642827"/>
            <a:ext cx="0" cy="648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640" y="5548598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ASESORIA JURIDICA</a:t>
            </a:r>
            <a:endParaRPr lang="es-MX" sz="1200" dirty="0" smtClean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484496" y="2697598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31211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900" dirty="0"/>
              <a:t>INSPECTOR DE RED DE AGUA POTABLE Y </a:t>
            </a:r>
            <a:r>
              <a:rPr lang="es-MX" sz="900" dirty="0" smtClean="0"/>
              <a:t>ALCANTARILLADO</a:t>
            </a:r>
          </a:p>
          <a:p>
            <a:pPr algn="ctr" eaLnBrk="1" hangingPunct="1"/>
            <a:r>
              <a:rPr lang="es-MX" sz="900" dirty="0" smtClean="0"/>
              <a:t>C. Arturo Narváez Piñón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1232" y="4321448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700" dirty="0"/>
              <a:t>INSPECTOR DE RED DE AGUA POTABLE Y </a:t>
            </a:r>
            <a:r>
              <a:rPr lang="es-MX" sz="700" dirty="0" smtClean="0"/>
              <a:t>ALCANTARILLADO</a:t>
            </a:r>
          </a:p>
          <a:p>
            <a:pPr algn="ctr" eaLnBrk="1" hangingPunct="1"/>
            <a:r>
              <a:rPr lang="es-MX" sz="700" dirty="0" smtClean="0"/>
              <a:t>C. José de Jesús Narváez Martínez</a:t>
            </a:r>
            <a:endParaRPr lang="es-MX" sz="700" dirty="0" smtClean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84496" y="3733534"/>
            <a:ext cx="2878" cy="612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484496" y="5065803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15" y="5548598"/>
            <a:ext cx="3401454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CULTURA DEL </a:t>
            </a:r>
            <a:r>
              <a:rPr lang="es-MX" sz="1200" dirty="0" smtClean="0"/>
              <a:t>AGUA</a:t>
            </a:r>
          </a:p>
          <a:p>
            <a:pPr algn="ctr" eaLnBrk="1" hangingPunct="1"/>
            <a:r>
              <a:rPr lang="es-MX" sz="1200" dirty="0" smtClean="0"/>
              <a:t>Lic. Ana Isabel Bolaños Ortiz</a:t>
            </a:r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6228184" y="5011252"/>
            <a:ext cx="0" cy="5373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6632"/>
            <a:ext cx="1368152" cy="9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743093"/>
            <a:ext cx="0" cy="52770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87924" y="3858130"/>
            <a:ext cx="924221" cy="25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7527" y="2113953"/>
            <a:ext cx="3600450" cy="6130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INSPECTOR DE RED DE AGUA POTABLE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2820835"/>
            <a:ext cx="3600450" cy="602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INSPECTOR DE AGUA POTABLE</a:t>
            </a:r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439" y="1302944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BODEGUERO </a:t>
            </a:r>
            <a:r>
              <a:rPr lang="es-MX" sz="1200" dirty="0" smtClean="0"/>
              <a:t>SAPAO</a:t>
            </a:r>
          </a:p>
          <a:p>
            <a:pPr algn="ctr" eaLnBrk="1" hangingPunct="1"/>
            <a:r>
              <a:rPr lang="es-MX" sz="1200" dirty="0" smtClean="0"/>
              <a:t>C. José Reyna López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3569494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FONTANERO </a:t>
            </a:r>
            <a:r>
              <a:rPr lang="es-MX" sz="1200" dirty="0" smtClean="0"/>
              <a:t>DRENAJE</a:t>
            </a:r>
          </a:p>
          <a:p>
            <a:pPr algn="ctr" eaLnBrk="1" hangingPunct="1"/>
            <a:r>
              <a:rPr lang="es-MX" sz="1200" dirty="0" smtClean="0"/>
              <a:t>C. Juan Martin Narváez Piñón</a:t>
            </a:r>
            <a:endParaRPr lang="es-MX" sz="1200" dirty="0" smtClean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8406" y="1298898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 smtClean="0"/>
              <a:t>D</a:t>
            </a:r>
          </a:p>
          <a:p>
            <a:pPr algn="ctr" eaLnBrk="1" hangingPunct="1"/>
            <a:r>
              <a:rPr lang="es-MX" sz="1200" dirty="0" smtClean="0"/>
              <a:t>C. Juan Ortiz de la Rosa</a:t>
            </a:r>
            <a:endParaRPr lang="es-MX" sz="1200" dirty="0" smtClean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5955" y="429941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dirty="0" smtClean="0"/>
              <a:t>C. Fermín Méndez Arroyo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07350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dirty="0" smtClean="0"/>
              <a:t>C. Ricardo Negrete Martínez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284" y="2793272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</a:t>
            </a:r>
            <a:r>
              <a:rPr lang="es-MX" sz="1200" dirty="0" smtClean="0"/>
              <a:t>PTAR</a:t>
            </a:r>
          </a:p>
          <a:p>
            <a:pPr algn="ctr" eaLnBrk="1" hangingPunct="1"/>
            <a:r>
              <a:rPr lang="es-MX" sz="1200" dirty="0" smtClean="0"/>
              <a:t>C. Juan Anguiano Sandoval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</a:t>
            </a:r>
            <a:r>
              <a:rPr lang="es-MX" sz="1200" dirty="0" smtClean="0"/>
              <a:t>PTAR</a:t>
            </a:r>
          </a:p>
          <a:p>
            <a:pPr algn="ctr" eaLnBrk="1" hangingPunct="1"/>
            <a:r>
              <a:rPr lang="es-MX" sz="1200" dirty="0" smtClean="0"/>
              <a:t>C. Jaime Dávila Gómez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</a:t>
            </a:r>
            <a:r>
              <a:rPr lang="es-MX" sz="1200" dirty="0" smtClean="0"/>
              <a:t>PTAR</a:t>
            </a:r>
          </a:p>
          <a:p>
            <a:pPr algn="ctr" eaLnBrk="1" hangingPunct="1"/>
            <a:r>
              <a:rPr lang="es-MX" sz="1200" dirty="0" smtClean="0"/>
              <a:t>C. Noé Navarro Lara</a:t>
            </a:r>
            <a:endParaRPr lang="es-MX" sz="1200" dirty="0" smtClean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7779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Efrén Mendoza González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8" y="5275189"/>
            <a:ext cx="88039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006518" y="6020131"/>
            <a:ext cx="831887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49809" y="417285"/>
            <a:ext cx="3600450" cy="4079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TTITULAR </a:t>
            </a:r>
            <a:r>
              <a:rPr lang="es-MX" sz="1200" dirty="0" smtClean="0"/>
              <a:t>DE PLANTA </a:t>
            </a:r>
            <a:r>
              <a:rPr lang="es-MX" sz="1200" dirty="0" smtClean="0"/>
              <a:t>PTAR</a:t>
            </a:r>
          </a:p>
          <a:p>
            <a:pPr algn="ctr" eaLnBrk="1" hangingPunct="1"/>
            <a:r>
              <a:rPr lang="es-MX" sz="1200" dirty="0" smtClean="0"/>
              <a:t>C. Francisco Xavier González Macías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2" y="575842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</a:t>
            </a:r>
            <a:r>
              <a:rPr lang="es-MX" sz="1200" dirty="0" smtClean="0"/>
              <a:t>PTAR</a:t>
            </a:r>
          </a:p>
          <a:p>
            <a:pPr algn="ctr" eaLnBrk="1" hangingPunct="1"/>
            <a:r>
              <a:rPr lang="es-MX" sz="1200" dirty="0" smtClean="0"/>
              <a:t>C. José Carlos Rodríguez López</a:t>
            </a:r>
            <a:endParaRPr lang="es-MX" sz="1200" dirty="0" smtClean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2668" y="203940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 smtClean="0"/>
              <a:t>C. Juan Carlos Mojica Macías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0922" y="3519277"/>
            <a:ext cx="3557003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</a:t>
            </a:r>
            <a:r>
              <a:rPr lang="es-MX" sz="1200" dirty="0" smtClean="0"/>
              <a:t>PTAR</a:t>
            </a:r>
          </a:p>
          <a:p>
            <a:pPr algn="ctr" eaLnBrk="1" hangingPunct="1"/>
            <a:r>
              <a:rPr lang="es-MX" sz="1200" dirty="0" smtClean="0"/>
              <a:t>C. J Carlos Rodríguez Reyes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0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8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660063"/>
            <a:ext cx="0" cy="4469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7230" y="2125384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Jonathan Salas Castillo</a:t>
            </a:r>
            <a:endParaRPr lang="es-MX" sz="1200" dirty="0" smtClean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4068" y="2919641"/>
            <a:ext cx="3557490" cy="5963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Misael Martínez Martínez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3671104"/>
            <a:ext cx="3570546" cy="6109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Mario de la Cruz Martínez Salinas</a:t>
            </a:r>
            <a:endParaRPr lang="es-MX" sz="1200" dirty="0" smtClean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81" y="2946416"/>
            <a:ext cx="3607074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Juan Antonio Flores Castillo</a:t>
            </a:r>
            <a:endParaRPr lang="es-MX" sz="1200" dirty="0" smtClean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4" y="4410662"/>
            <a:ext cx="356747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POCERO COMUNIDAD EL </a:t>
            </a:r>
            <a:r>
              <a:rPr lang="es-MX" sz="1200" dirty="0" smtClean="0"/>
              <a:t>POTRERO</a:t>
            </a:r>
          </a:p>
          <a:p>
            <a:pPr algn="ctr" eaLnBrk="1" hangingPunct="1"/>
            <a:r>
              <a:rPr lang="es-MX" sz="1200" dirty="0" smtClean="0"/>
              <a:t>C. Juan Prado González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149725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JESUS </a:t>
            </a:r>
            <a:r>
              <a:rPr lang="es-MX" sz="1200" dirty="0" smtClean="0"/>
              <a:t>MARIA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Ma</a:t>
            </a:r>
            <a:r>
              <a:rPr lang="es-MX" sz="1200" dirty="0" smtClean="0"/>
              <a:t> del Carmen Guerrero Licea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7194" y="3669616"/>
            <a:ext cx="356063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</a:t>
            </a:r>
            <a:r>
              <a:rPr lang="es-MX" sz="1200" dirty="0" smtClean="0"/>
              <a:t>TINAJA</a:t>
            </a:r>
          </a:p>
          <a:p>
            <a:pPr algn="ctr" eaLnBrk="1" hangingPunct="1"/>
            <a:r>
              <a:rPr lang="es-MX" sz="1200" dirty="0" smtClean="0"/>
              <a:t>C. Francisco Javier Méndez Guerra</a:t>
            </a:r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8" y="4426012"/>
            <a:ext cx="359664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</a:t>
            </a:r>
            <a:r>
              <a:rPr lang="es-MX" sz="1200" dirty="0" smtClean="0"/>
              <a:t>VENTA</a:t>
            </a:r>
          </a:p>
          <a:p>
            <a:pPr algn="ctr" eaLnBrk="1" hangingPunct="1"/>
            <a:r>
              <a:rPr lang="es-MX" sz="1200" dirty="0" smtClean="0"/>
              <a:t>C. Antonio Flores Martínez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150" y="5144831"/>
            <a:ext cx="3579487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100" dirty="0" smtClean="0"/>
              <a:t>POCERO COMUNIDAD CUEVAS DE VISTA HERMOSA</a:t>
            </a:r>
          </a:p>
          <a:p>
            <a:pPr algn="ctr" eaLnBrk="1" hangingPunct="1"/>
            <a:r>
              <a:rPr lang="es-MX" sz="1200" dirty="0" smtClean="0"/>
              <a:t>C. Rodolfo Espinosa Carmona</a:t>
            </a:r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5826280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20 DE </a:t>
            </a:r>
            <a:r>
              <a:rPr lang="es-MX" sz="1200" dirty="0" smtClean="0"/>
              <a:t>NOVIEMBRE</a:t>
            </a:r>
          </a:p>
          <a:p>
            <a:pPr algn="ctr" eaLnBrk="1" hangingPunct="1"/>
            <a:r>
              <a:rPr lang="es-MX" sz="1200" dirty="0" smtClean="0"/>
              <a:t>C. Marco Antonio Hernández Salas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 flipV="1">
            <a:off x="3933783" y="4605608"/>
            <a:ext cx="878360" cy="56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7" y="5274907"/>
            <a:ext cx="868507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07633" y="6129409"/>
            <a:ext cx="880390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596" y="5826280"/>
            <a:ext cx="3559038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4123" y="2120316"/>
            <a:ext cx="3600450" cy="7251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Francisco Javier Dávila Sandoval</a:t>
            </a:r>
            <a:endParaRPr lang="es-MX" sz="1200" dirty="0" smtClean="0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45491"/>
            <a:ext cx="3555586" cy="6624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C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7247" y="1370078"/>
            <a:ext cx="3596641" cy="6585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</a:t>
            </a:r>
            <a:r>
              <a:rPr lang="es-MX" sz="1200" dirty="0" smtClean="0"/>
              <a:t>ESCONDIDA</a:t>
            </a:r>
          </a:p>
          <a:p>
            <a:pPr algn="ctr" eaLnBrk="1" hangingPunct="1"/>
            <a:r>
              <a:rPr lang="es-MX" sz="1200" dirty="0" smtClean="0"/>
              <a:t>C. J Refugio Contreras Guerrero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1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00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367284" y="1628798"/>
            <a:ext cx="24911" cy="29295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0" y="2097505"/>
            <a:ext cx="3600450" cy="576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JESUS </a:t>
            </a:r>
            <a:r>
              <a:rPr lang="es-MX" sz="1200" dirty="0" smtClean="0"/>
              <a:t>MARIA</a:t>
            </a:r>
          </a:p>
          <a:p>
            <a:pPr algn="ctr" eaLnBrk="1" hangingPunct="1"/>
            <a:r>
              <a:rPr lang="es-MX" sz="1200" dirty="0" smtClean="0"/>
              <a:t>C. José Isabel Orta Ortiz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6302" y="2107380"/>
            <a:ext cx="3600450" cy="5673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LA </a:t>
            </a:r>
            <a:r>
              <a:rPr lang="es-MX" sz="1200" dirty="0" smtClean="0"/>
              <a:t>ESCONDIDA</a:t>
            </a:r>
          </a:p>
          <a:p>
            <a:pPr algn="ctr" eaLnBrk="1" hangingPunct="1"/>
            <a:r>
              <a:rPr lang="es-MX" sz="1200" dirty="0" smtClean="0"/>
              <a:t>C. Gladys Lucero Torres Torres</a:t>
            </a:r>
            <a:endParaRPr lang="es-MX" sz="1200" dirty="0" smtClean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358306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</a:t>
            </a:r>
            <a:r>
              <a:rPr lang="es-MX" sz="1200" dirty="0" smtClean="0"/>
              <a:t>PAJARO</a:t>
            </a:r>
          </a:p>
          <a:p>
            <a:pPr algn="ctr" eaLnBrk="1" hangingPunct="1"/>
            <a:r>
              <a:rPr lang="es-MX" sz="1200" dirty="0" smtClean="0"/>
              <a:t>C.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276732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</a:t>
            </a:r>
            <a:r>
              <a:rPr lang="es-MX" sz="1200" dirty="0" smtClean="0"/>
              <a:t>GACHUPINES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Ma</a:t>
            </a:r>
            <a:r>
              <a:rPr lang="es-MX" sz="1200" dirty="0" smtClean="0"/>
              <a:t> Graciela de la Cruz Saavedra</a:t>
            </a:r>
            <a:endParaRPr lang="es-MX" sz="1200" dirty="0" smtClean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2831633"/>
            <a:ext cx="363058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PUERTA DE LA AGUILILLA</a:t>
            </a:r>
          </a:p>
          <a:p>
            <a:pPr algn="ctr" eaLnBrk="1" hangingPunct="1"/>
            <a:r>
              <a:rPr lang="es-MX" sz="1200" b="1" dirty="0" smtClean="0"/>
              <a:t>C. Juan Jesús Duran Díaz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349046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ENC. DE POTABILIZADORA LA </a:t>
            </a:r>
            <a:r>
              <a:rPr lang="es-MX" sz="1200" dirty="0" smtClean="0"/>
              <a:t>HACIENDITA</a:t>
            </a:r>
          </a:p>
          <a:p>
            <a:pPr algn="ctr" eaLnBrk="1" hangingPunct="1"/>
            <a:r>
              <a:rPr lang="es-MX" sz="1200" dirty="0" smtClean="0"/>
              <a:t>C. Gregorio Piñón Guerrero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419545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ENC. DE POTABILIZADORA SANTA </a:t>
            </a:r>
            <a:r>
              <a:rPr lang="es-MX" sz="1200" dirty="0" smtClean="0"/>
              <a:t>BARBARA</a:t>
            </a:r>
          </a:p>
          <a:p>
            <a:pPr algn="ctr" eaLnBrk="1" hangingPunct="1"/>
            <a:r>
              <a:rPr lang="es-MX" sz="1200" dirty="0" smtClean="0"/>
              <a:t>C. María Guadalupe Rodríguez Campos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869320" y="3860663"/>
            <a:ext cx="954708" cy="4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4271495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DE </a:t>
            </a:r>
            <a:r>
              <a:rPr lang="es-MX" sz="1200" dirty="0" smtClean="0"/>
              <a:t>PIPA</a:t>
            </a:r>
          </a:p>
          <a:p>
            <a:pPr algn="ctr" eaLnBrk="1" hangingPunct="1"/>
            <a:r>
              <a:rPr lang="es-MX" sz="1200" dirty="0" smtClean="0"/>
              <a:t>C. José de la Luz Rangel Guerrero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1724" y="4558351"/>
            <a:ext cx="924578" cy="46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899450" y="1637895"/>
            <a:ext cx="960579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5399" y="132716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</a:t>
            </a:r>
            <a:r>
              <a:rPr lang="es-MX" sz="1200" dirty="0" smtClean="0"/>
              <a:t>TINAJA</a:t>
            </a:r>
          </a:p>
          <a:p>
            <a:pPr algn="ctr" eaLnBrk="1" hangingPunct="1"/>
            <a:r>
              <a:rPr lang="es-MX" sz="1200" dirty="0" smtClean="0"/>
              <a:t>C. Edelmira Aguiñaga Herrera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6362" y="1350663"/>
            <a:ext cx="3596641" cy="588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</a:t>
            </a:r>
            <a:r>
              <a:rPr lang="es-MX" sz="1200" dirty="0" smtClean="0"/>
              <a:t>HACIENDITA</a:t>
            </a:r>
          </a:p>
          <a:p>
            <a:pPr algn="ctr" eaLnBrk="1" hangingPunct="1"/>
            <a:r>
              <a:rPr lang="es-MX" sz="1200" dirty="0" smtClean="0"/>
              <a:t>C. Juan Fernando Guerrero Herrera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1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COMPRAS MATERIALES Y SUMINISTROS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274820"/>
            <a:ext cx="54006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JEFE DE DEPARTAMENTO </a:t>
            </a:r>
            <a:r>
              <a:rPr lang="es-MX" dirty="0" smtClean="0"/>
              <a:t>A</a:t>
            </a:r>
          </a:p>
          <a:p>
            <a:pPr algn="ctr" eaLnBrk="1" hangingPunct="1"/>
            <a:r>
              <a:rPr lang="es-MX" dirty="0" smtClean="0"/>
              <a:t>C.P. Martin Ortiz Romero</a:t>
            </a:r>
            <a:endParaRPr lang="es-MX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49289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</a:p>
          <a:p>
            <a:pPr algn="ctr" eaLnBrk="1" hangingPunct="1"/>
            <a:r>
              <a:rPr lang="es-MX" sz="1200" dirty="0" smtClean="0"/>
              <a:t>Y PARQUE VEHICULAR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Javier Parra Lozano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4090517"/>
            <a:ext cx="3597165" cy="604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 C</a:t>
            </a:r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200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556972" y="2017250"/>
            <a:ext cx="15026" cy="342797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85192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3247013"/>
            <a:ext cx="3597165" cy="631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b="1" dirty="0" smtClean="0"/>
              <a:t>C. Jorge Adalberto Romo Tienda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420367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b="1" dirty="0" smtClean="0"/>
              <a:t>C. Francisco Javier Sánchez Anguiano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 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3348286"/>
            <a:ext cx="3615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AUX. DE COMPRAS MATERIALES Y </a:t>
            </a:r>
            <a:r>
              <a:rPr lang="es-MX" sz="1100" dirty="0" smtClean="0"/>
              <a:t>SUMINISTROS</a:t>
            </a:r>
          </a:p>
          <a:p>
            <a:pPr algn="ctr" eaLnBrk="1" hangingPunct="1"/>
            <a:r>
              <a:rPr lang="es-MX" sz="1100" b="1" dirty="0" smtClean="0"/>
              <a:t>C. Juan José Ortiz Martínez</a:t>
            </a:r>
            <a:endParaRPr lang="es-MX" sz="1100" b="1" dirty="0" smtClean="0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28" y="245733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AUX. DE COMPRAS MATERIALES Y </a:t>
            </a:r>
            <a:r>
              <a:rPr lang="es-MX" sz="1200" dirty="0" smtClean="0"/>
              <a:t>SUMINISTROS A</a:t>
            </a:r>
          </a:p>
          <a:p>
            <a:pPr algn="ctr" eaLnBrk="1" hangingPunct="1"/>
            <a:r>
              <a:rPr lang="es-MX" sz="1200" dirty="0" smtClean="0"/>
              <a:t>C. Celia Aurelia Puente Aguilar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866898" y="3645024"/>
            <a:ext cx="142513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866898" y="4479415"/>
            <a:ext cx="1425080" cy="119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03" y="50898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b="1" dirty="0" smtClean="0"/>
              <a:t>C. Daisy Araceli Salas Claudio</a:t>
            </a:r>
            <a:endParaRPr lang="es-MX" sz="1200" b="1" dirty="0" smtClean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23953" y="5468517"/>
            <a:ext cx="633019" cy="59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0351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2630276"/>
            <a:ext cx="3762416" cy="624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</a:t>
            </a:r>
            <a:r>
              <a:rPr lang="es-MX" sz="1200" b="1" dirty="0" smtClean="0"/>
              <a:t>NOMINA</a:t>
            </a:r>
          </a:p>
          <a:p>
            <a:pPr algn="ctr" eaLnBrk="1" hangingPunct="1"/>
            <a:r>
              <a:rPr lang="es-MX" sz="1200" b="1" dirty="0" smtClean="0"/>
              <a:t>C. Mariana Arellano de la Rosa</a:t>
            </a:r>
            <a:endParaRPr lang="es-MX" sz="1200" b="1" dirty="0"/>
          </a:p>
          <a:p>
            <a:pPr algn="ctr" eaLnBrk="1" hangingPunct="1"/>
            <a:r>
              <a:rPr lang="es-MX" sz="1200" dirty="0" smtClean="0"/>
              <a:t>  </a:t>
            </a:r>
            <a:endParaRPr lang="es-MX" sz="12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3019" y="5172839"/>
            <a:ext cx="2727304" cy="8328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SECRETARIA </a:t>
            </a:r>
            <a:r>
              <a:rPr lang="es-MX" sz="1200" b="1" dirty="0" smtClean="0"/>
              <a:t>B</a:t>
            </a:r>
          </a:p>
          <a:p>
            <a:pPr algn="ctr" eaLnBrk="1" hangingPunct="1"/>
            <a:r>
              <a:rPr lang="es-MX" sz="1200" b="1" dirty="0" smtClean="0"/>
              <a:t>C. Yareli Martínez Soria</a:t>
            </a:r>
            <a:endParaRPr lang="es-MX" sz="12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4749356"/>
            <a:ext cx="2808311" cy="839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 </a:t>
            </a:r>
            <a:r>
              <a:rPr lang="es-MX" sz="1200" b="1" dirty="0" smtClean="0"/>
              <a:t>RECURSOS </a:t>
            </a:r>
            <a:r>
              <a:rPr lang="es-MX" sz="1200" b="1" dirty="0"/>
              <a:t>HUMANOS</a:t>
            </a:r>
          </a:p>
          <a:p>
            <a:pPr algn="ctr" eaLnBrk="1" hangingPunct="1"/>
            <a:r>
              <a:rPr lang="es-MX" sz="1200" b="1" dirty="0"/>
              <a:t>Y </a:t>
            </a:r>
            <a:r>
              <a:rPr lang="es-MX" sz="1200" b="1" dirty="0" smtClean="0"/>
              <a:t>NOMINA</a:t>
            </a:r>
          </a:p>
          <a:p>
            <a:pPr algn="ctr" eaLnBrk="1" hangingPunct="1"/>
            <a:r>
              <a:rPr lang="es-MX" sz="1200" b="1" dirty="0" smtClean="0"/>
              <a:t>C. María del Carmen Guerra Salazar</a:t>
            </a:r>
            <a:endParaRPr lang="es-MX" sz="1200" b="1" dirty="0"/>
          </a:p>
          <a:p>
            <a:pPr algn="ctr" eaLnBrk="1" hangingPunct="1"/>
            <a:r>
              <a:rPr lang="es-MX" sz="1200" dirty="0" smtClean="0"/>
              <a:t> </a:t>
            </a:r>
            <a:endParaRPr lang="es-MX" sz="1200" dirty="0"/>
          </a:p>
        </p:txBody>
      </p:sp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30495"/>
            <a:ext cx="1530170" cy="12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644008" y="2123631"/>
            <a:ext cx="0" cy="4919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88696" y="571592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1440" y="1698799"/>
            <a:ext cx="37741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400" dirty="0"/>
              <a:t>DIRECTOR DE RECURSOS </a:t>
            </a:r>
            <a:r>
              <a:rPr lang="es-MX" sz="1400" dirty="0" smtClean="0"/>
              <a:t>HUMANOS</a:t>
            </a:r>
          </a:p>
          <a:p>
            <a:pPr algn="ctr" eaLnBrk="1" hangingPunct="1"/>
            <a:r>
              <a:rPr lang="es-MX" sz="1400" b="1" dirty="0" smtClean="0"/>
              <a:t>C.P. Karla Patricia Azpeitia González</a:t>
            </a:r>
            <a:endParaRPr lang="es-MX" sz="1400" b="1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717514"/>
            <a:ext cx="4320480" cy="63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AUXILIAR DE RECURSOS HUMANOS Y ADMINISTRACION</a:t>
            </a:r>
            <a:endParaRPr lang="es-MX" sz="1200" b="1" dirty="0"/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dirty="0" smtClean="0"/>
              <a:t>C. Karla Gricelda Bribiescas Mendoza</a:t>
            </a:r>
            <a:endParaRPr lang="es-MX" sz="1200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644008" y="3212976"/>
            <a:ext cx="0" cy="4974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6300190" y="4359757"/>
            <a:ext cx="2" cy="81308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359131" y="4334776"/>
            <a:ext cx="0" cy="4145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7" y="170257"/>
            <a:ext cx="1563089" cy="12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5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2"/>
          <p:cNvSpPr>
            <a:spLocks noChangeShapeType="1"/>
          </p:cNvSpPr>
          <p:nvPr/>
        </p:nvSpPr>
        <p:spPr bwMode="auto">
          <a:xfrm>
            <a:off x="5076056" y="2780928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68123" y="3806497"/>
            <a:ext cx="10081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5572178" y="2311041"/>
            <a:ext cx="7934" cy="401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08746" y="5421076"/>
            <a:ext cx="1080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213444" y="4221088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076056" y="3284984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130" name="Line 43"/>
          <p:cNvSpPr>
            <a:spLocks noChangeShapeType="1"/>
          </p:cNvSpPr>
          <p:nvPr/>
        </p:nvSpPr>
        <p:spPr bwMode="auto">
          <a:xfrm>
            <a:off x="4788024" y="1124744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1187624" y="1484784"/>
            <a:ext cx="0" cy="23762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37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6256" y="1628800"/>
            <a:ext cx="201622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RECURSOS HUMANOS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39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121467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n-lt"/>
              </a:rPr>
              <a:t>OBRA PUBLICA   </a:t>
            </a:r>
            <a:endParaRPr lang="es-ES" sz="1300" b="1" dirty="0">
              <a:latin typeface="+mn-lt"/>
            </a:endParaRPr>
          </a:p>
        </p:txBody>
      </p:sp>
      <p:sp>
        <p:nvSpPr>
          <p:cNvPr id="184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273208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AGUA POTABLE Y ALCANTARILLADO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46" name="Text Box 1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67605" y="2648467"/>
            <a:ext cx="2645839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j-lt"/>
              </a:rPr>
              <a:t>TESORERIA MUNICIPAL</a:t>
            </a:r>
            <a:endParaRPr lang="es-ES" sz="1300" b="1" dirty="0">
              <a:latin typeface="+mj-lt"/>
            </a:endParaRPr>
          </a:p>
        </p:txBody>
      </p:sp>
      <p:sp>
        <p:nvSpPr>
          <p:cNvPr id="18448" name="Text Box 1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4615314"/>
            <a:ext cx="2635652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RURAL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2" name="Text Box 2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6199" y="4125804"/>
            <a:ext cx="2637246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3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654993"/>
            <a:ext cx="2646960" cy="33819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SERVICIOS PUBLICOS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7" name="Text Box 2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140968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SEGURIDAD PUBLICA </a:t>
            </a:r>
          </a:p>
        </p:txBody>
      </p:sp>
      <p:sp>
        <p:nvSpPr>
          <p:cNvPr id="18458" name="Text Box 2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140968"/>
            <a:ext cx="2232025" cy="5222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JUEZ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ADMINISTRATIVO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9" name="Text Box 2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232025" cy="72231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CONTRALORIA MUNICIPAL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63" name="Text Box 3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573016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EDUCATIVO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83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688" y="188640"/>
            <a:ext cx="5903913" cy="935955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800" b="1" dirty="0">
                <a:latin typeface="+mj-lt"/>
              </a:rPr>
              <a:t>HONORABLE AYUNTAMIENTO</a:t>
            </a:r>
          </a:p>
        </p:txBody>
      </p:sp>
      <p:sp>
        <p:nvSpPr>
          <p:cNvPr id="18485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1484784"/>
            <a:ext cx="3744912" cy="443401"/>
          </a:xfrm>
          <a:prstGeom prst="roundRect">
            <a:avLst>
              <a:gd name="adj" fmla="val 1875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000" b="1" dirty="0">
                <a:latin typeface="+mj-lt"/>
              </a:rPr>
              <a:t>PRESIDENTE MUNICIPAL</a:t>
            </a:r>
          </a:p>
        </p:txBody>
      </p:sp>
      <p:sp>
        <p:nvSpPr>
          <p:cNvPr id="5146" name="Line 56"/>
          <p:cNvSpPr>
            <a:spLocks noChangeShapeType="1"/>
          </p:cNvSpPr>
          <p:nvPr/>
        </p:nvSpPr>
        <p:spPr bwMode="auto">
          <a:xfrm flipV="1">
            <a:off x="1187624" y="1484784"/>
            <a:ext cx="6840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511" name="Text Box 7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869160"/>
            <a:ext cx="2730500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COMISION MUNICIPAL DEL DEPORTE </a:t>
            </a:r>
            <a:r>
              <a:rPr lang="es-MX" sz="1300" b="1" dirty="0" smtClean="0">
                <a:latin typeface="Berlin Sans FB Demi" pitchFamily="34" charset="0"/>
              </a:rPr>
              <a:t>( COMUDE)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512" name="Text Box 8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730500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DESARROLLO ECONOMICO  </a:t>
            </a:r>
          </a:p>
        </p:txBody>
      </p:sp>
      <p:sp>
        <p:nvSpPr>
          <p:cNvPr id="18513" name="Text Box 8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156163"/>
            <a:ext cx="2641107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 COMUNICACIÓN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3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6099577"/>
            <a:ext cx="2635652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CASA DE LA CULTURA </a:t>
            </a:r>
            <a:endParaRPr lang="es-ES" sz="1300" b="1" dirty="0">
              <a:latin typeface="Berlin Sans FB Demi" pitchFamily="34" charset="0"/>
            </a:endParaRPr>
          </a:p>
        </p:txBody>
      </p:sp>
      <p:pic>
        <p:nvPicPr>
          <p:cNvPr id="41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403" y="142931"/>
            <a:ext cx="866620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301208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SALUD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5223324" y="5827490"/>
            <a:ext cx="917381" cy="19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733256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ATENCION A LA JUVENTUD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8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241" y="5964937"/>
            <a:ext cx="219040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PLANEACION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 flipV="1">
            <a:off x="5213444" y="6330062"/>
            <a:ext cx="870724" cy="3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91237" y="2196633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SECRETARIA DEL H. AYUNTAMIENTO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2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6237312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ARCHIVO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2636912"/>
            <a:ext cx="2664296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UNIDAD DE TRANSPARENCIA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6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45224"/>
            <a:ext cx="2267744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ECOLOGIA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7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8617" y="4827898"/>
            <a:ext cx="219202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FISCALIZACION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8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615820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+mn-lt"/>
              </a:rPr>
              <a:t>DESARROLLO URBANO  </a:t>
            </a:r>
            <a:endParaRPr lang="es-ES" sz="1300" b="1" dirty="0">
              <a:latin typeface="+mn-lt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223324" y="4737084"/>
            <a:ext cx="852911" cy="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223324" y="4973061"/>
            <a:ext cx="860844" cy="2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201225" y="2318582"/>
            <a:ext cx="389408" cy="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028384" y="1448780"/>
            <a:ext cx="0" cy="180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961"/>
            <a:ext cx="1080120" cy="1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454" y="2105128"/>
            <a:ext cx="21184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INTENDENCIA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5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8641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VELADORES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0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908" y="1023125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325816" y="1308408"/>
            <a:ext cx="4496" cy="3249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2821" y="1633376"/>
            <a:ext cx="4114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67620" y="1633376"/>
            <a:ext cx="0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347563" y="1633376"/>
            <a:ext cx="5258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5" y="219726"/>
            <a:ext cx="1563089" cy="12511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6419" y="2576879"/>
            <a:ext cx="40022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C. Alma Karina Jasso Martínez</a:t>
            </a:r>
          </a:p>
          <a:p>
            <a:r>
              <a:rPr lang="es-MX" dirty="0" smtClean="0"/>
              <a:t>C. Marta Lara Bustamante</a:t>
            </a:r>
          </a:p>
          <a:p>
            <a:r>
              <a:rPr lang="es-MX" dirty="0" smtClean="0"/>
              <a:t>C. Antonia Dávila Gómez</a:t>
            </a:r>
          </a:p>
          <a:p>
            <a:r>
              <a:rPr lang="es-MX" dirty="0" smtClean="0"/>
              <a:t>C. Emma Guadalupe Rosas Espinosa</a:t>
            </a:r>
          </a:p>
          <a:p>
            <a:r>
              <a:rPr lang="es-MX" dirty="0" smtClean="0"/>
              <a:t>C. Alma Mireya Aguiñaga Navarro</a:t>
            </a:r>
          </a:p>
          <a:p>
            <a:r>
              <a:rPr lang="es-MX" dirty="0" smtClean="0"/>
              <a:t>C. María del Rosario Jasso Martínez</a:t>
            </a:r>
          </a:p>
          <a:p>
            <a:r>
              <a:rPr lang="es-MX" dirty="0" smtClean="0"/>
              <a:t>C. Juana Arrona Díaz</a:t>
            </a:r>
          </a:p>
          <a:p>
            <a:r>
              <a:rPr lang="es-MX" dirty="0" smtClean="0"/>
              <a:t>C. Juana María Guzmán Godínez</a:t>
            </a:r>
          </a:p>
          <a:p>
            <a:r>
              <a:rPr lang="es-MX" dirty="0" smtClean="0"/>
              <a:t>C. </a:t>
            </a:r>
            <a:r>
              <a:rPr lang="es-MX" dirty="0" err="1" smtClean="0"/>
              <a:t>Ma</a:t>
            </a:r>
            <a:r>
              <a:rPr lang="es-MX" dirty="0" smtClean="0"/>
              <a:t> Reyes Zúñiga Castillo</a:t>
            </a:r>
          </a:p>
          <a:p>
            <a:r>
              <a:rPr lang="es-MX" dirty="0" smtClean="0"/>
              <a:t>C. Carmen Sonia Gil Rodríguez</a:t>
            </a:r>
          </a:p>
          <a:p>
            <a:r>
              <a:rPr lang="es-MX" dirty="0" smtClean="0"/>
              <a:t>C. Nora Rodríguez Aranda</a:t>
            </a:r>
          </a:p>
          <a:p>
            <a:r>
              <a:rPr lang="es-MX" dirty="0" smtClean="0"/>
              <a:t>C. Bertha Alicia Jasso Martínez</a:t>
            </a:r>
          </a:p>
          <a:p>
            <a:r>
              <a:rPr lang="es-MX" dirty="0" smtClean="0"/>
              <a:t>C. Ismael Dávila Pérez</a:t>
            </a:r>
          </a:p>
          <a:p>
            <a:r>
              <a:rPr lang="es-MX" dirty="0" smtClean="0"/>
              <a:t>C. María Guadalupe Cardona Torres</a:t>
            </a:r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5148065" y="2576879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C. Eusebio Flores González</a:t>
            </a:r>
          </a:p>
          <a:p>
            <a:r>
              <a:rPr lang="es-MX" dirty="0" smtClean="0"/>
              <a:t>C. Benjamín Aguilar González</a:t>
            </a:r>
          </a:p>
          <a:p>
            <a:r>
              <a:rPr lang="es-MX" dirty="0" smtClean="0"/>
              <a:t>C Elías Silva Zamarripa</a:t>
            </a:r>
          </a:p>
          <a:p>
            <a:r>
              <a:rPr lang="es-MX" dirty="0" smtClean="0"/>
              <a:t>C. J Jesús Ruiz Rodríguez</a:t>
            </a:r>
          </a:p>
          <a:p>
            <a:r>
              <a:rPr lang="es-MX" dirty="0" smtClean="0"/>
              <a:t>C. Héctor Manuel Rodríguez López</a:t>
            </a:r>
          </a:p>
          <a:p>
            <a:r>
              <a:rPr lang="es-MX" dirty="0" smtClean="0"/>
              <a:t>C. Martin Castañón Zúñiga</a:t>
            </a:r>
          </a:p>
          <a:p>
            <a:r>
              <a:rPr lang="es-MX" dirty="0" smtClean="0"/>
              <a:t>C. Juan Manuel Gómez González</a:t>
            </a:r>
          </a:p>
          <a:p>
            <a:r>
              <a:rPr lang="es-MX" dirty="0" smtClean="0"/>
              <a:t>C. J Manuel Contreras Martínez</a:t>
            </a:r>
          </a:p>
          <a:p>
            <a:r>
              <a:rPr lang="es-MX" dirty="0" smtClean="0"/>
              <a:t>C. Sanjuana Huerta Balleza</a:t>
            </a:r>
          </a:p>
          <a:p>
            <a:r>
              <a:rPr lang="es-MX" dirty="0" smtClean="0"/>
              <a:t>C. J Jesús Lara Bustamante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07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193039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CONTRALOR </a:t>
            </a:r>
            <a:r>
              <a:rPr lang="es-MX" dirty="0" smtClean="0"/>
              <a:t>MUNICIPAL</a:t>
            </a:r>
          </a:p>
          <a:p>
            <a:pPr algn="ctr" eaLnBrk="1" hangingPunct="1"/>
            <a:r>
              <a:rPr lang="es-MX" dirty="0" smtClean="0"/>
              <a:t>Lic. David Misael Herrera Romero	</a:t>
            </a:r>
            <a:endParaRPr lang="es-MX" dirty="0" smtClean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83" y="188640"/>
            <a:ext cx="1331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 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3662561"/>
            <a:ext cx="324038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AUDITORIA</a:t>
            </a:r>
          </a:p>
          <a:p>
            <a:pPr algn="ctr" eaLnBrk="1" hangingPunct="1"/>
            <a:r>
              <a:rPr lang="es-MX" sz="1200" dirty="0" smtClean="0"/>
              <a:t>C. J Guadalupe Alonso Rodríguez</a:t>
            </a:r>
            <a:r>
              <a:rPr lang="es-MX" sz="1200" dirty="0" smtClean="0"/>
              <a:t> </a:t>
            </a:r>
            <a:endParaRPr lang="es-MX" sz="1200" b="1" dirty="0" smtClean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572000" y="1912176"/>
            <a:ext cx="0" cy="5094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4964296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QUEJAS, DENUNCIAS Y </a:t>
            </a:r>
            <a:r>
              <a:rPr lang="es-MX" sz="1200" dirty="0" smtClean="0"/>
              <a:t>SUGERENCIAS</a:t>
            </a:r>
          </a:p>
          <a:p>
            <a:pPr algn="ctr" eaLnBrk="1" hangingPunct="1"/>
            <a:r>
              <a:rPr lang="es-MX" sz="1200" b="1" dirty="0" smtClean="0"/>
              <a:t>C. Rocio Amaro Mendoza</a:t>
            </a:r>
            <a:endParaRPr lang="es-MX" sz="1200" b="1" dirty="0" smtClean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6366" y="3645875"/>
            <a:ext cx="323607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/>
              <a:t>AUXILIAR DE </a:t>
            </a:r>
            <a:r>
              <a:rPr lang="es-MX" sz="1100" dirty="0" smtClean="0"/>
              <a:t>CONTRALORIA A</a:t>
            </a:r>
          </a:p>
          <a:p>
            <a:pPr algn="ctr" eaLnBrk="1" hangingPunct="1"/>
            <a:r>
              <a:rPr lang="es-MX" sz="1100" b="1" dirty="0" smtClean="0"/>
              <a:t>C. Ezequiel Silva Martínez	</a:t>
            </a:r>
            <a:endParaRPr lang="es-MX" sz="1100" b="1" dirty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51" y="2352789"/>
            <a:ext cx="432053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JURIDICO</a:t>
            </a:r>
          </a:p>
          <a:p>
            <a:pPr algn="ctr" eaLnBrk="1" hangingPunct="1"/>
            <a:r>
              <a:rPr lang="es-MX" sz="1200" dirty="0" smtClean="0"/>
              <a:t>Lic. Salvador Torres Mancilla</a:t>
            </a:r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75856" y="3003168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6588224" y="3014388"/>
            <a:ext cx="0" cy="6428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280799" y="4304034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104" y="4989930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</a:t>
            </a:r>
            <a:r>
              <a:rPr lang="es-MX" sz="1200" dirty="0" smtClean="0"/>
              <a:t>CONTRALORIA B</a:t>
            </a:r>
          </a:p>
          <a:p>
            <a:pPr algn="ctr" eaLnBrk="1" hangingPunct="1"/>
            <a:r>
              <a:rPr lang="es-MX" sz="1200" b="1" dirty="0" smtClean="0"/>
              <a:t>C. Blanca Estela Rodríguez Sandoval</a:t>
            </a:r>
            <a:endParaRPr lang="es-MX" sz="1200" b="1" dirty="0" smtClean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588224" y="4304034"/>
            <a:ext cx="0" cy="6858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10343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OBRAS PUBLICAS 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1617921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DIRECTOR </a:t>
            </a:r>
            <a:r>
              <a:rPr lang="es-MX" dirty="0" smtClean="0"/>
              <a:t>B</a:t>
            </a:r>
          </a:p>
          <a:p>
            <a:pPr algn="ctr" eaLnBrk="1" hangingPunct="1"/>
            <a:r>
              <a:rPr lang="es-MX" dirty="0" smtClean="0"/>
              <a:t>Arq. Juan Carlos Olalde Velázquez</a:t>
            </a:r>
            <a:endParaRPr lang="es-MX" dirty="0" smtClean="0"/>
          </a:p>
          <a:p>
            <a:pPr algn="ctr" eaLnBrk="1" hangingPunct="1"/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195"/>
            <a:ext cx="1331640" cy="1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18" y="2708920"/>
            <a:ext cx="36005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SUBDIRECTOR DE OBRA </a:t>
            </a:r>
            <a:r>
              <a:rPr lang="es-MX" sz="1200" dirty="0" smtClean="0"/>
              <a:t>PUBLICA</a:t>
            </a:r>
          </a:p>
          <a:p>
            <a:pPr algn="ctr" eaLnBrk="1" hangingPunct="1"/>
            <a:r>
              <a:rPr lang="es-MX" sz="1200" b="1" dirty="0" smtClean="0"/>
              <a:t>C. Víctor Manuel Herrera Guerrero </a:t>
            </a:r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6315" y="2670323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Sergio </a:t>
            </a:r>
            <a:r>
              <a:rPr lang="es-MX" sz="1200" b="1" dirty="0" err="1" smtClean="0"/>
              <a:t>Eliut</a:t>
            </a:r>
            <a:r>
              <a:rPr lang="es-MX" sz="1200" b="1" dirty="0" smtClean="0"/>
              <a:t> Villegas Valdez</a:t>
            </a:r>
            <a:endParaRPr lang="es-MX" sz="1200" b="1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774278" y="2348879"/>
            <a:ext cx="13744" cy="15838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283968" y="2924944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283968" y="3932683"/>
            <a:ext cx="504055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799" y="360729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ASISTENTE DE OBRAS PUBLICAS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C. Margarita Martínez Camacho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156455"/>
          </a:xfrm>
          <a:prstGeom prst="rect">
            <a:avLst/>
          </a:prstGeom>
        </p:spPr>
      </p:pic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76551" y="3571290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ADMINISTRATIVO</a:t>
            </a:r>
          </a:p>
          <a:p>
            <a:pPr algn="ctr" eaLnBrk="1" hangingPunct="1"/>
            <a:r>
              <a:rPr lang="es-MX" sz="1200" b="1" dirty="0" smtClean="0"/>
              <a:t>Lic. Jesica Ortiz </a:t>
            </a:r>
            <a:r>
              <a:rPr lang="es-MX" sz="1200" b="1" dirty="0" err="1" smtClean="0"/>
              <a:t>Diaz</a:t>
            </a:r>
            <a:endParaRPr lang="es-MX" sz="1200" b="1" dirty="0" smtClean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368439" y="3933056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RURAL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4021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1124744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</a:t>
            </a:r>
            <a:r>
              <a:rPr lang="es-MX" dirty="0" smtClean="0"/>
              <a:t>B</a:t>
            </a:r>
          </a:p>
          <a:p>
            <a:pPr algn="ctr" eaLnBrk="1" hangingPunct="1"/>
            <a:r>
              <a:rPr lang="es-MX" dirty="0" smtClean="0"/>
              <a:t>Lic. Emmanuel Hernández Ruiz</a:t>
            </a:r>
            <a:endParaRPr lang="es-MX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3428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Emidio Márquez Barrientos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02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DESARROLLO RURAL</a:t>
            </a:r>
          </a:p>
          <a:p>
            <a:pPr algn="ctr" eaLnBrk="1" hangingPunct="1"/>
            <a:r>
              <a:rPr lang="es-MX" sz="1200" dirty="0" smtClean="0"/>
              <a:t>C. Alberto Martínez Aguiñaga </a:t>
            </a:r>
            <a:endParaRPr lang="es-MX" sz="1200" b="1" dirty="0" smtClean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249295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C. Aldo Emilio Salas Quintero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716014" y="3789040"/>
            <a:ext cx="5760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716015" y="1858444"/>
            <a:ext cx="5741" cy="19305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39951" y="2852936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035140"/>
          </a:xfrm>
          <a:prstGeom prst="rect">
            <a:avLst/>
          </a:prstGeom>
        </p:spPr>
      </p:pic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1884" y="334216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RURAL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Ma</a:t>
            </a:r>
            <a:r>
              <a:rPr lang="es-MX" sz="1200" dirty="0" smtClean="0"/>
              <a:t> Natividad Gómez Dávila</a:t>
            </a:r>
            <a:r>
              <a:rPr lang="es-MX" sz="1200" dirty="0" smtClean="0"/>
              <a:t> </a:t>
            </a:r>
            <a:endParaRPr lang="es-MX" sz="1200" b="1" dirty="0" smtClean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4128465" y="3789040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443711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r>
              <a:rPr lang="es-MX" sz="1200" dirty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C. Diego Guillermo Puente Aranda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7064218" y="4076069"/>
            <a:ext cx="11487" cy="3578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3708" y="892257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</a:t>
            </a:r>
            <a:r>
              <a:rPr lang="es-MX" dirty="0" smtClean="0"/>
              <a:t>C</a:t>
            </a:r>
          </a:p>
          <a:p>
            <a:pPr algn="ctr" eaLnBrk="1" hangingPunct="1"/>
            <a:r>
              <a:rPr lang="es-MX" dirty="0" smtClean="0"/>
              <a:t>Lic. Alma Karen Medellín Rodríguez	</a:t>
            </a:r>
            <a:endParaRPr lang="es-MX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1741268"/>
            <a:ext cx="3600450" cy="428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 DESARROLLO SOCIAL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 smtClean="0"/>
              <a:t>C. Bertha Guadalupe Dávila Aranda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2313111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AL MIGRANTE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Luis Fernando Rodríguez Rodríguez</a:t>
            </a:r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515" y="2846385"/>
            <a:ext cx="3600450" cy="407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SOCIAL</a:t>
            </a:r>
          </a:p>
          <a:p>
            <a:pPr algn="ctr" eaLnBrk="1" hangingPunct="1"/>
            <a:r>
              <a:rPr lang="es-MX" sz="1200" dirty="0" smtClean="0"/>
              <a:t>C. Francisco Balleza Guerra</a:t>
            </a:r>
            <a:r>
              <a:rPr lang="es-MX" sz="1200" dirty="0" smtClean="0"/>
              <a:t> </a:t>
            </a:r>
            <a:endParaRPr lang="es-MX" sz="1200" b="1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570653" y="1626064"/>
            <a:ext cx="1346" cy="1888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31681" y="3514129"/>
            <a:ext cx="64738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1681" y="2467707"/>
            <a:ext cx="131118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1718860"/>
            <a:ext cx="3600450" cy="400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SOCIAL</a:t>
            </a:r>
          </a:p>
          <a:p>
            <a:pPr algn="ctr" eaLnBrk="1" hangingPunct="1"/>
            <a:r>
              <a:rPr lang="es-MX" sz="1200" dirty="0" smtClean="0"/>
              <a:t>C. Joaquina Galván Navarro</a:t>
            </a:r>
            <a:r>
              <a:rPr lang="es-MX" sz="1200" dirty="0" smtClean="0"/>
              <a:t>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1681" y="2963256"/>
            <a:ext cx="1336355" cy="17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9844" y="2253377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SOCIAL</a:t>
            </a:r>
          </a:p>
          <a:p>
            <a:pPr algn="ctr" eaLnBrk="1" hangingPunct="1"/>
            <a:r>
              <a:rPr lang="es-MX" sz="1200" dirty="0" smtClean="0"/>
              <a:t>C. Alma Mireya Rojas Piñón</a:t>
            </a:r>
            <a:r>
              <a:rPr lang="es-MX" sz="1200" dirty="0" smtClean="0"/>
              <a:t>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3370994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SOCIAL</a:t>
            </a:r>
          </a:p>
          <a:p>
            <a:pPr algn="ctr" eaLnBrk="1" hangingPunct="1"/>
            <a:r>
              <a:rPr lang="es-MX" sz="1200" dirty="0" smtClean="0"/>
              <a:t>C. Miguel Ángel Cortes Martínez</a:t>
            </a:r>
            <a:r>
              <a:rPr lang="es-MX" sz="1200" dirty="0" smtClean="0"/>
              <a:t>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2802519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SOCIAL 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b="1" dirty="0" smtClean="0"/>
              <a:t>C. María Sulema Salas Contreras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0351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86514" y="1353145"/>
            <a:ext cx="1" cy="19401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0338" y="2600444"/>
            <a:ext cx="1404883" cy="92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313" y="1737953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LA ESCONDIDA</a:t>
            </a:r>
          </a:p>
          <a:p>
            <a:pPr algn="ctr" eaLnBrk="1" hangingPunct="1"/>
            <a:r>
              <a:rPr lang="es-MX" sz="1100" b="1" dirty="0" smtClean="0"/>
              <a:t>C. Gisela Estrella Morales Torres</a:t>
            </a:r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0338" y="3293272"/>
            <a:ext cx="654834" cy="921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Rectangl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6088" y="1045368"/>
            <a:ext cx="152913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Berlin Sans FB Demi" pitchFamily="34" charset="0"/>
              </a:rPr>
              <a:t>CCA´S</a:t>
            </a:r>
            <a:endParaRPr lang="es-ES" sz="14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359710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EL TORREON</a:t>
            </a:r>
          </a:p>
          <a:p>
            <a:pPr algn="ctr" eaLnBrk="1" hangingPunct="1"/>
            <a:r>
              <a:rPr lang="es-MX" sz="1100" b="1" dirty="0" smtClean="0"/>
              <a:t> </a:t>
            </a:r>
            <a:r>
              <a:rPr lang="es-MX" sz="1100" b="1" dirty="0" smtClean="0"/>
              <a:t>C. María del Carmen Rodríguez Espinosa</a:t>
            </a:r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993617"/>
            <a:ext cx="329854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SANTA BARBARA</a:t>
            </a:r>
          </a:p>
          <a:p>
            <a:pPr algn="ctr" eaLnBrk="1" hangingPunct="1"/>
            <a:r>
              <a:rPr lang="es-MX" sz="1100" b="1" dirty="0" smtClean="0"/>
              <a:t> </a:t>
            </a:r>
            <a:r>
              <a:rPr lang="es-MX" sz="1100" b="1" dirty="0" smtClean="0"/>
              <a:t>C. Daniela Contreras Rodríguez</a:t>
            </a:r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794" y="1665586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IBARRA</a:t>
            </a:r>
          </a:p>
          <a:p>
            <a:pPr algn="ctr" eaLnBrk="1" hangingPunct="1"/>
            <a:r>
              <a:rPr lang="es-MX" sz="1100" b="1" dirty="0" smtClean="0"/>
              <a:t>C. Gabriela Anabel Ávila Padilla </a:t>
            </a:r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5222" y="2296338"/>
            <a:ext cx="332160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LAS TROJES</a:t>
            </a:r>
          </a:p>
          <a:p>
            <a:pPr algn="ctr" eaLnBrk="1" hangingPunct="1"/>
            <a:r>
              <a:rPr lang="es-MX" sz="1100" b="1" dirty="0" smtClean="0"/>
              <a:t> </a:t>
            </a:r>
            <a:r>
              <a:rPr lang="es-MX" sz="1100" b="1" dirty="0" smtClean="0"/>
              <a:t>C. Violeta Mendoza Silva</a:t>
            </a:r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9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8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75220" y="832465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DESARROLLO ECONOMICO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39"/>
            <a:ext cx="1512168" cy="10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944036"/>
            <a:ext cx="5832648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</a:t>
            </a:r>
            <a:r>
              <a:rPr lang="es-MX" dirty="0" smtClean="0"/>
              <a:t>D</a:t>
            </a:r>
          </a:p>
          <a:p>
            <a:pPr algn="ctr" eaLnBrk="1" hangingPunct="1"/>
            <a:r>
              <a:rPr lang="es-MX" dirty="0" smtClean="0"/>
              <a:t>C. Juan Ángel Sotelo Jaras</a:t>
            </a:r>
            <a:endParaRPr lang="es-MX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813" y="337463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C. Omar Joel Contreras </a:t>
            </a:r>
            <a:r>
              <a:rPr lang="es-MX" sz="1200" b="1" dirty="0" err="1" smtClean="0"/>
              <a:t>Garcia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364166"/>
            <a:ext cx="358579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B</a:t>
            </a:r>
          </a:p>
          <a:p>
            <a:pPr algn="ctr" eaLnBrk="1" hangingPunct="1"/>
            <a:r>
              <a:rPr lang="es-MX" sz="1200" b="1" dirty="0" smtClean="0"/>
              <a:t>C. Camila Salazar </a:t>
            </a:r>
            <a:r>
              <a:rPr lang="es-MX" sz="1200" b="1" dirty="0" err="1" smtClean="0"/>
              <a:t>Garcia</a:t>
            </a:r>
            <a:endParaRPr lang="es-MX" sz="1200" b="1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37263" y="368801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99992" y="2657926"/>
            <a:ext cx="0" cy="103009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7" y="437627"/>
            <a:ext cx="1563089" cy="96313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EDUCATIVO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DIRECTOR </a:t>
            </a:r>
            <a:r>
              <a:rPr lang="es-MX" sz="1600" dirty="0" smtClean="0"/>
              <a:t>D</a:t>
            </a:r>
          </a:p>
          <a:p>
            <a:pPr algn="ctr" eaLnBrk="1" hangingPunct="1"/>
            <a:r>
              <a:rPr lang="es-MX" sz="1600" dirty="0" smtClean="0"/>
              <a:t>Lic. Claudia Artemisa Torres Guerrero</a:t>
            </a:r>
            <a:endParaRPr lang="es-MX" sz="16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076" y="182429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</a:t>
            </a:r>
          </a:p>
          <a:p>
            <a:pPr algn="ctr" eaLnBrk="1" hangingPunct="1"/>
            <a:r>
              <a:rPr lang="es-MX" sz="1200" b="1" dirty="0" smtClean="0"/>
              <a:t>C. Juan Ojeda Carranza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574790" y="1627855"/>
            <a:ext cx="5333" cy="355438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911492" y="2149698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88826" y="2919610"/>
            <a:ext cx="1391078" cy="649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473257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</a:t>
            </a:r>
          </a:p>
          <a:p>
            <a:pPr algn="ctr" eaLnBrk="1" hangingPunct="1"/>
            <a:r>
              <a:rPr lang="es-MX" sz="1200" dirty="0" smtClean="0"/>
              <a:t>C. Paula Cristina Rodríguez Salinas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7492" y="544463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b="1" dirty="0" smtClean="0"/>
              <a:t>C. Monserrat de San juan Tristán Martínez</a:t>
            </a:r>
            <a:endParaRPr lang="es-MX" sz="1200" b="1" dirty="0" smtClean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615751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b="1" dirty="0" smtClean="0"/>
              <a:t>C. Martha Patricia Hernández Roldan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</a:t>
            </a:r>
            <a:endParaRPr lang="es-MX" sz="1200" dirty="0"/>
          </a:p>
        </p:txBody>
      </p:sp>
      <p:sp>
        <p:nvSpPr>
          <p:cNvPr id="27" name="Rectángulo 26"/>
          <p:cNvSpPr/>
          <p:nvPr/>
        </p:nvSpPr>
        <p:spPr>
          <a:xfrm>
            <a:off x="6127788" y="4430783"/>
            <a:ext cx="1816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MX" b="1" dirty="0"/>
              <a:t>BIBLIOTECAS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574790" y="5182237"/>
            <a:ext cx="71270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042" y="2579527"/>
            <a:ext cx="3600450" cy="693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EDUCATIVO A</a:t>
            </a:r>
          </a:p>
          <a:p>
            <a:pPr algn="ctr" eaLnBrk="1" hangingPunct="1"/>
            <a:r>
              <a:rPr lang="es-MX" sz="1200" dirty="0" smtClean="0"/>
              <a:t>C. Nancy Karina Torres Contreras</a:t>
            </a:r>
            <a:r>
              <a:rPr lang="es-MX" sz="1200" dirty="0" smtClean="0"/>
              <a:t>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1791763"/>
            <a:ext cx="3600450" cy="6476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B</a:t>
            </a:r>
          </a:p>
          <a:p>
            <a:pPr algn="ctr" eaLnBrk="1" hangingPunct="1"/>
            <a:r>
              <a:rPr lang="es-MX" sz="1200" b="1" dirty="0" smtClean="0"/>
              <a:t>C. </a:t>
            </a:r>
            <a:r>
              <a:rPr lang="es-MX" sz="1200" b="1" dirty="0" err="1" smtClean="0"/>
              <a:t>Ma</a:t>
            </a:r>
            <a:r>
              <a:rPr lang="es-MX" sz="1200" b="1" dirty="0" smtClean="0"/>
              <a:t> Patrosinia Hernández Hernández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4139" y="25795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</a:t>
            </a:r>
            <a:r>
              <a:rPr lang="es-MX" sz="1200" dirty="0" smtClean="0"/>
              <a:t>C</a:t>
            </a:r>
          </a:p>
          <a:p>
            <a:pPr algn="ctr" eaLnBrk="1" hangingPunct="1"/>
            <a:endParaRPr lang="es-MX" sz="1200" b="1" dirty="0" smtClean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5" y="260648"/>
            <a:ext cx="1563089" cy="94523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948264" y="5085184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COMUNICACIÓN SOCIAL Y TURISMO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84176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DE COMUNICACIÓN </a:t>
            </a:r>
            <a:r>
              <a:rPr lang="es-MX" dirty="0" smtClean="0"/>
              <a:t>SOCIAL</a:t>
            </a:r>
          </a:p>
          <a:p>
            <a:pPr algn="ctr" eaLnBrk="1" hangingPunct="1"/>
            <a:r>
              <a:rPr lang="es-MX" sz="1600" dirty="0" smtClean="0"/>
              <a:t>Lic. Jesús Guillermo Salas Ortega</a:t>
            </a:r>
            <a:r>
              <a:rPr lang="es-MX" sz="1600" dirty="0" smtClean="0"/>
              <a:t> </a:t>
            </a:r>
            <a:endParaRPr lang="es-MX" sz="16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2276872"/>
            <a:ext cx="352856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COMUNICACIÓN SOCIAL</a:t>
            </a:r>
          </a:p>
          <a:p>
            <a:pPr algn="ctr" eaLnBrk="1" hangingPunct="1"/>
            <a:r>
              <a:rPr lang="es-MX" sz="1200" b="1" dirty="0" smtClean="0"/>
              <a:t>C. Luis Ernesto Dávila Armendáriz</a:t>
            </a:r>
            <a:endParaRPr lang="es-MX" sz="1200" b="1" dirty="0" smtClean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96943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</a:t>
            </a:r>
            <a:r>
              <a:rPr lang="es-MX" sz="1200" dirty="0" smtClean="0"/>
              <a:t>D</a:t>
            </a:r>
          </a:p>
          <a:p>
            <a:pPr algn="ctr" eaLnBrk="1" hangingPunct="1"/>
            <a:r>
              <a:rPr lang="es-MX" sz="1200" dirty="0" smtClean="0"/>
              <a:t>C. Luis Diego Méndez García </a:t>
            </a:r>
            <a:r>
              <a:rPr lang="es-MX" sz="1200" dirty="0" smtClean="0"/>
              <a:t>	</a:t>
            </a:r>
          </a:p>
          <a:p>
            <a:pPr algn="ctr" eaLnBrk="1" hangingPunct="1"/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</a:t>
            </a:r>
            <a:r>
              <a:rPr lang="es-MX" sz="1200" dirty="0" smtClean="0"/>
              <a:t>SOCIAL C</a:t>
            </a:r>
          </a:p>
          <a:p>
            <a:pPr algn="ctr" eaLnBrk="1" hangingPunct="1"/>
            <a:r>
              <a:rPr lang="es-MX" sz="1200" dirty="0" smtClean="0"/>
              <a:t>C. Juan Jesús Contreras López</a:t>
            </a:r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13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5076589"/>
            <a:ext cx="316835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INFORMATICA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DE INFORMATICA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72000" y="3477776"/>
            <a:ext cx="72003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572000" y="5232897"/>
            <a:ext cx="864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51920" y="2564904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572000" y="1628800"/>
            <a:ext cx="0" cy="3617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11348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</a:t>
            </a:r>
            <a:r>
              <a:rPr lang="es-MX" sz="1200" dirty="0" smtClean="0"/>
              <a:t>C</a:t>
            </a:r>
          </a:p>
          <a:p>
            <a:pPr algn="ctr" eaLnBrk="1" hangingPunct="1"/>
            <a:r>
              <a:rPr lang="es-MX" sz="1200" dirty="0" smtClean="0"/>
              <a:t>C. Jorge Luis Flores Gómez</a:t>
            </a:r>
            <a:endParaRPr lang="es-MX" sz="1200" dirty="0" smtClean="0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3911491"/>
            <a:ext cx="352851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Ericka</a:t>
            </a:r>
            <a:r>
              <a:rPr lang="es-MX" sz="1200" dirty="0" smtClean="0"/>
              <a:t> Paola Bocanegra González</a:t>
            </a:r>
            <a:endParaRPr lang="es-MX" sz="1200" dirty="0" smtClean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04" y="3113483"/>
            <a:ext cx="352851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</a:t>
            </a:r>
            <a:r>
              <a:rPr lang="es-MX" sz="1200" dirty="0" smtClean="0"/>
              <a:t>D</a:t>
            </a:r>
          </a:p>
          <a:p>
            <a:pPr algn="ctr" eaLnBrk="1" hangingPunct="1"/>
            <a:r>
              <a:rPr lang="es-MX" sz="1200" dirty="0" smtClean="0"/>
              <a:t>C. Miguel Soria Morales</a:t>
            </a:r>
            <a:endParaRPr lang="es-MX" sz="1200" dirty="0" smtClean="0"/>
          </a:p>
          <a:p>
            <a:pPr algn="ctr" eaLnBrk="1" hangingPunct="1"/>
            <a:r>
              <a:rPr lang="es-MX" sz="1200" dirty="0"/>
              <a:t>	</a:t>
            </a:r>
            <a:endParaRPr lang="es-MX" sz="1200" dirty="0" smtClean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5" y="193490"/>
            <a:ext cx="1563089" cy="10351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CASA DE LA CULTURA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TITULAR CASA DE </a:t>
            </a:r>
            <a:r>
              <a:rPr lang="es-MX" dirty="0" smtClean="0"/>
              <a:t>CULTURA</a:t>
            </a:r>
          </a:p>
          <a:p>
            <a:pPr algn="ctr" eaLnBrk="1" hangingPunct="1"/>
            <a:r>
              <a:rPr lang="es-MX" dirty="0" smtClean="0"/>
              <a:t>C. José Ramiro Rangel Ortiz</a:t>
            </a:r>
            <a:endParaRPr lang="es-MX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0" y="20357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CULTURAL C</a:t>
            </a:r>
          </a:p>
          <a:p>
            <a:pPr algn="ctr" eaLnBrk="1" hangingPunct="1"/>
            <a:r>
              <a:rPr lang="es-MX" sz="1200" dirty="0" smtClean="0"/>
              <a:t>C. José David Varela Cabrera</a:t>
            </a:r>
            <a:r>
              <a:rPr lang="es-MX" sz="1200" dirty="0" smtClean="0"/>
              <a:t> </a:t>
            </a:r>
            <a:endParaRPr lang="es-MX" sz="1200" b="1" dirty="0" smtClean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2811654"/>
            <a:ext cx="360044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CULTURAL C.</a:t>
            </a:r>
          </a:p>
          <a:p>
            <a:pPr algn="ctr" eaLnBrk="1" hangingPunct="1"/>
            <a:r>
              <a:rPr lang="es-MX" sz="1200" dirty="0" smtClean="0"/>
              <a:t>C. José Alberto Jiménez</a:t>
            </a:r>
            <a:r>
              <a:rPr lang="es-MX" sz="1200" dirty="0" smtClean="0"/>
              <a:t>  </a:t>
            </a:r>
            <a:endParaRPr lang="es-MX" sz="1200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197160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</a:t>
            </a:r>
            <a:r>
              <a:rPr lang="es-MX" sz="1200" dirty="0" smtClean="0"/>
              <a:t> A</a:t>
            </a:r>
          </a:p>
          <a:p>
            <a:pPr algn="ctr" eaLnBrk="1" hangingPunct="1"/>
            <a:r>
              <a:rPr lang="es-MX" sz="1200" dirty="0" smtClean="0"/>
              <a:t>C. Bertha Piña Mendoza</a:t>
            </a:r>
            <a:r>
              <a:rPr lang="es-MX" sz="1200" dirty="0" smtClean="0"/>
              <a:t> </a:t>
            </a:r>
            <a:endParaRPr lang="es-MX" sz="1200" b="1" dirty="0" smtClean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067968" y="2295455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626590" y="1624083"/>
            <a:ext cx="17417" cy="24323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367400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</a:t>
            </a:r>
            <a:r>
              <a:rPr lang="es-MX" sz="1200" dirty="0" smtClean="0"/>
              <a:t>CULTURAL C</a:t>
            </a:r>
          </a:p>
          <a:p>
            <a:pPr algn="ctr" eaLnBrk="1" hangingPunct="1"/>
            <a:r>
              <a:rPr lang="es-MX" sz="1200" dirty="0" smtClean="0"/>
              <a:t>C. David Samuel Reyes Rojas</a:t>
            </a:r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0" y="280517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CRONISTA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050918" y="3145033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4050916" y="3994610"/>
            <a:ext cx="575673" cy="240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5" y="201285"/>
            <a:ext cx="1563089" cy="10351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64740" y="908720"/>
            <a:ext cx="305564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latin typeface="Berlin Sans FB Demi" pitchFamily="34" charset="0"/>
              </a:rPr>
              <a:t>HONORABLE AYUNTAMIENTO</a:t>
            </a:r>
            <a:endParaRPr lang="es-ES" sz="1600" b="1" dirty="0"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36869" name="_s51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2420888"/>
            <a:ext cx="3889375" cy="1256978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SINDICATURA</a:t>
            </a:r>
          </a:p>
        </p:txBody>
      </p:sp>
      <p:sp>
        <p:nvSpPr>
          <p:cNvPr id="3687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528" y="2420888"/>
            <a:ext cx="3889375" cy="132898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>
                <a:latin typeface="+mj-lt"/>
              </a:rPr>
              <a:t>REGIDURIA </a:t>
            </a:r>
          </a:p>
        </p:txBody>
      </p:sp>
      <p:sp>
        <p:nvSpPr>
          <p:cNvPr id="368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509120"/>
            <a:ext cx="3889375" cy="168902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SECRETARIA DEL </a:t>
            </a:r>
          </a:p>
          <a:p>
            <a:pPr algn="ctr" eaLnBrk="1" hangingPunct="1">
              <a:defRPr/>
            </a:pPr>
            <a:r>
              <a:rPr lang="es-MX" b="1" dirty="0"/>
              <a:t>H. AYUNTAMIENTO</a:t>
            </a:r>
          </a:p>
        </p:txBody>
      </p:sp>
      <p:pic>
        <p:nvPicPr>
          <p:cNvPr id="615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352" y="155582"/>
            <a:ext cx="1224136" cy="1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499992" y="1247274"/>
            <a:ext cx="0" cy="32618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4211960" y="3068958"/>
            <a:ext cx="6480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980" y="208190"/>
            <a:ext cx="1268760" cy="1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2435" y="1172789"/>
            <a:ext cx="4824535" cy="6549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dirty="0"/>
              <a:t> </a:t>
            </a:r>
            <a:r>
              <a:rPr lang="es-MX" sz="1600" dirty="0"/>
              <a:t>DIRECTOR </a:t>
            </a:r>
            <a:r>
              <a:rPr lang="es-MX" sz="1600" dirty="0" smtClean="0"/>
              <a:t>C</a:t>
            </a:r>
          </a:p>
          <a:p>
            <a:pPr algn="ctr" eaLnBrk="1" hangingPunct="1"/>
            <a:r>
              <a:rPr lang="es-MX" sz="1600" dirty="0" smtClean="0"/>
              <a:t>C. Héctor Rojas Luna</a:t>
            </a:r>
            <a:endParaRPr lang="es-MX" sz="16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478" y="3665885"/>
            <a:ext cx="3062275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SECRETARIA B</a:t>
            </a:r>
          </a:p>
          <a:p>
            <a:pPr algn="ctr" eaLnBrk="1" hangingPunct="1"/>
            <a:r>
              <a:rPr lang="es-MX" sz="900" dirty="0" smtClean="0"/>
              <a:t>C. Graciela Salas Hernández	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9557" y="4139029"/>
            <a:ext cx="3062275" cy="446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</a:t>
            </a:r>
            <a:r>
              <a:rPr lang="es-MX" sz="900" dirty="0" smtClean="0"/>
              <a:t>A</a:t>
            </a:r>
          </a:p>
          <a:p>
            <a:pPr algn="ctr" eaLnBrk="1" hangingPunct="1"/>
            <a:r>
              <a:rPr lang="es-MX" sz="900" dirty="0" smtClean="0"/>
              <a:t>C. Jaime Ramos Vega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3" y="3671944"/>
            <a:ext cx="2935081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</a:t>
            </a:r>
            <a:r>
              <a:rPr lang="es-MX" sz="900" dirty="0" smtClean="0"/>
              <a:t>B</a:t>
            </a:r>
          </a:p>
          <a:p>
            <a:pPr algn="ctr" eaLnBrk="1" hangingPunct="1"/>
            <a:r>
              <a:rPr lang="es-MX" sz="900" dirty="0" smtClean="0"/>
              <a:t>C. Pedro Arrona Salas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 </a:t>
            </a:r>
            <a:endParaRPr lang="es-MX" sz="9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096" y="3103156"/>
            <a:ext cx="3055041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</a:t>
            </a:r>
            <a:r>
              <a:rPr lang="es-MX" sz="900" dirty="0" smtClean="0"/>
              <a:t>SERVICIOS</a:t>
            </a:r>
          </a:p>
          <a:p>
            <a:pPr algn="ctr" eaLnBrk="1" hangingPunct="1"/>
            <a:r>
              <a:rPr lang="es-MX" sz="900" dirty="0" smtClean="0"/>
              <a:t>C. José Ángel Aguilar Lara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7232" y="4152073"/>
            <a:ext cx="2935007" cy="44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 smtClean="0"/>
              <a:t>OPERADOR B</a:t>
            </a:r>
          </a:p>
          <a:p>
            <a:pPr algn="ctr" eaLnBrk="1" hangingPunct="1"/>
            <a:r>
              <a:rPr lang="es-MX" sz="900" dirty="0" smtClean="0"/>
              <a:t>C. Rodolfo Sánchez Garica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2928" y="4752057"/>
            <a:ext cx="3076209" cy="400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SERVICIOS PUBLICOS </a:t>
            </a:r>
          </a:p>
          <a:p>
            <a:pPr algn="ctr" eaLnBrk="1" hangingPunct="1"/>
            <a:endParaRPr lang="es-MX" sz="900" b="1" dirty="0" smtClean="0"/>
          </a:p>
          <a:p>
            <a:pPr algn="ctr" eaLnBrk="1" hangingPunct="1"/>
            <a:endParaRPr lang="es-MX" sz="900" dirty="0"/>
          </a:p>
          <a:p>
            <a:pPr marL="171450" indent="-171450" algn="ctr"/>
            <a:endParaRPr lang="es-MX" sz="900" b="1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0801" y="5296262"/>
            <a:ext cx="3055041" cy="383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 smtClean="0"/>
              <a:t>BODEGUERO</a:t>
            </a:r>
          </a:p>
          <a:p>
            <a:pPr algn="ctr" eaLnBrk="1" hangingPunct="1"/>
            <a:r>
              <a:rPr lang="es-MX" sz="900" dirty="0" smtClean="0"/>
              <a:t>C. J Jesús Reyna López</a:t>
            </a:r>
            <a:endParaRPr lang="es-MX" sz="900" dirty="0" smtClean="0"/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4732676"/>
            <a:ext cx="2958302" cy="4109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C</a:t>
            </a:r>
          </a:p>
          <a:p>
            <a:pPr algn="ctr" eaLnBrk="1" hangingPunct="1"/>
            <a:r>
              <a:rPr lang="es-MX" sz="900" dirty="0" smtClean="0"/>
              <a:t>C. José Antonio Carranco Martínez</a:t>
            </a:r>
            <a:endParaRPr lang="es-MX" sz="900" dirty="0"/>
          </a:p>
          <a:p>
            <a:pPr algn="ctr" eaLnBrk="1" hangingPunct="1"/>
            <a:endParaRPr lang="es-MX" sz="900" b="1" dirty="0" smtClean="0"/>
          </a:p>
          <a:p>
            <a:pPr marL="171450" indent="-171450" algn="ctr"/>
            <a:endParaRPr lang="es-MX" sz="9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9845" y="5811115"/>
            <a:ext cx="3036001" cy="362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DE BODEGA </a:t>
            </a:r>
            <a:r>
              <a:rPr lang="es-MX" sz="900" dirty="0" smtClean="0"/>
              <a:t>SP A</a:t>
            </a:r>
          </a:p>
          <a:p>
            <a:pPr algn="ctr" eaLnBrk="1" hangingPunct="1"/>
            <a:r>
              <a:rPr lang="es-MX" sz="900" dirty="0" smtClean="0"/>
              <a:t>C. Javier Ortiz Carreras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169617" y="3298195"/>
            <a:ext cx="65123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4179137" y="4348866"/>
            <a:ext cx="64171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4499992" y="1827777"/>
            <a:ext cx="0" cy="5006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4179137" y="3844974"/>
            <a:ext cx="665006" cy="52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3103156"/>
            <a:ext cx="2958302" cy="44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 smtClean="0"/>
              <a:t>C. María Morquecho Lara 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0885" y="5276888"/>
            <a:ext cx="2960893" cy="39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CHOFER C</a:t>
            </a:r>
          </a:p>
          <a:p>
            <a:pPr algn="ctr" eaLnBrk="1" hangingPunct="1"/>
            <a:r>
              <a:rPr lang="es-MX" sz="900" dirty="0" smtClean="0"/>
              <a:t>C. Enrique Carrillo García</a:t>
            </a:r>
            <a:endParaRPr lang="es-MX" sz="900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5810118"/>
            <a:ext cx="2960893" cy="363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BODEGA </a:t>
            </a:r>
            <a:r>
              <a:rPr lang="es-MX" sz="900" dirty="0" smtClean="0"/>
              <a:t>SP B</a:t>
            </a:r>
          </a:p>
          <a:p>
            <a:pPr algn="ctr" eaLnBrk="1" hangingPunct="1"/>
            <a:r>
              <a:rPr lang="es-MX" sz="900" dirty="0" smtClean="0"/>
              <a:t>C. José Arrona Serrano</a:t>
            </a:r>
            <a:endParaRPr lang="es-MX" sz="9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4169617" y="4953238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99792" y="260648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41280"/>
            <a:ext cx="3816424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dirty="0" smtClean="0"/>
              <a:t>SUBDIRECTOR DE SERVICIOS </a:t>
            </a:r>
            <a:r>
              <a:rPr lang="es-MX" sz="1200" dirty="0" smtClean="0"/>
              <a:t>PUBLICOS</a:t>
            </a:r>
          </a:p>
          <a:p>
            <a:pPr algn="ctr" eaLnBrk="1" hangingPunct="1"/>
            <a:r>
              <a:rPr lang="es-MX" sz="1200" dirty="0" smtClean="0"/>
              <a:t>C. Guillermo Palomo Navarro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4499992" y="2794304"/>
            <a:ext cx="0" cy="31978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169617" y="5485576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5842" y="5992115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9" y="260648"/>
            <a:ext cx="1563089" cy="9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2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308" y="231224"/>
            <a:ext cx="1268760" cy="10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7" y="1818478"/>
            <a:ext cx="2676322" cy="4247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 </a:t>
            </a:r>
            <a:r>
              <a:rPr lang="es-MX" sz="900" dirty="0" smtClean="0"/>
              <a:t>C</a:t>
            </a:r>
          </a:p>
          <a:p>
            <a:pPr algn="ctr" eaLnBrk="1" hangingPunct="1"/>
            <a:r>
              <a:rPr lang="es-MX" sz="900" dirty="0" smtClean="0"/>
              <a:t>C. Manuel Pérez Martínez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776406"/>
            <a:ext cx="2700338" cy="35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</a:t>
            </a:r>
            <a:r>
              <a:rPr lang="es-MX" sz="900" dirty="0" smtClean="0"/>
              <a:t>PUBLICOS D</a:t>
            </a:r>
          </a:p>
          <a:p>
            <a:pPr algn="ctr" eaLnBrk="1" hangingPunct="1"/>
            <a:r>
              <a:rPr lang="es-MX" sz="900" dirty="0" smtClean="0"/>
              <a:t>C. Rubén Collazo Martínez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257155"/>
            <a:ext cx="2700338" cy="434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C</a:t>
            </a:r>
          </a:p>
          <a:p>
            <a:pPr algn="ctr" eaLnBrk="1" hangingPunct="1"/>
            <a:r>
              <a:rPr lang="es-MX" sz="900" dirty="0" smtClean="0"/>
              <a:t>C. Edmundo Orta Gaspar</a:t>
            </a:r>
            <a:endParaRPr lang="es-MX" sz="9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305011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D</a:t>
            </a:r>
          </a:p>
          <a:p>
            <a:pPr algn="ctr" eaLnBrk="1" hangingPunct="1"/>
            <a:r>
              <a:rPr lang="es-MX" sz="900" dirty="0" smtClean="0"/>
              <a:t>C. José Cruz Flores Flores</a:t>
            </a:r>
            <a:r>
              <a:rPr lang="es-MX" sz="900" dirty="0" smtClean="0"/>
              <a:t>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890" y="1823131"/>
            <a:ext cx="2673297" cy="403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</a:t>
            </a:r>
            <a:r>
              <a:rPr lang="es-MX" sz="900" dirty="0" smtClean="0"/>
              <a:t>D</a:t>
            </a:r>
          </a:p>
          <a:p>
            <a:pPr algn="ctr" eaLnBrk="1" hangingPunct="1"/>
            <a:r>
              <a:rPr lang="es-MX" sz="900" dirty="0" smtClean="0"/>
              <a:t>C. Bonifacio Mendoza Rangel</a:t>
            </a:r>
            <a:endParaRPr lang="es-MX" sz="9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326677"/>
            <a:ext cx="2673335" cy="385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ALBAÑIL</a:t>
            </a:r>
          </a:p>
          <a:p>
            <a:pPr algn="ctr" eaLnBrk="1" hangingPunct="1"/>
            <a:r>
              <a:rPr lang="es-MX" sz="900" dirty="0" smtClean="0"/>
              <a:t>C. Pablo Navarro Prado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28" y="2337067"/>
            <a:ext cx="2700338" cy="356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ALBAÑIL</a:t>
            </a:r>
          </a:p>
          <a:p>
            <a:pPr algn="ctr" eaLnBrk="1" hangingPunct="1"/>
            <a:r>
              <a:rPr lang="es-MX" sz="900" dirty="0" smtClean="0"/>
              <a:t>C. Mauro Banda Silva</a:t>
            </a:r>
            <a:endParaRPr lang="es-MX" sz="9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579452" y="1105677"/>
            <a:ext cx="0" cy="40122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116186" y="2013610"/>
            <a:ext cx="899851" cy="129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4482" y="2934456"/>
            <a:ext cx="1160998" cy="124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127351" y="2496885"/>
            <a:ext cx="888684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033592" y="3491890"/>
            <a:ext cx="95813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116750" y="3973767"/>
            <a:ext cx="874976" cy="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2768014"/>
            <a:ext cx="2700338" cy="384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A</a:t>
            </a:r>
          </a:p>
          <a:p>
            <a:pPr algn="ctr" eaLnBrk="1" hangingPunct="1"/>
            <a:r>
              <a:rPr lang="es-MX" sz="900" dirty="0" smtClean="0"/>
              <a:t>C. Tito Salas Macías</a:t>
            </a:r>
            <a:endParaRPr lang="es-MX" sz="9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1660" y="4488513"/>
            <a:ext cx="1139150" cy="583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822726"/>
            <a:ext cx="2700338" cy="387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D</a:t>
            </a:r>
          </a:p>
          <a:p>
            <a:pPr algn="ctr" eaLnBrk="1" hangingPunct="1"/>
            <a:r>
              <a:rPr lang="es-MX" sz="900" dirty="0" smtClean="0"/>
              <a:t>C. Juan Pedro Buendía Luevano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dirty="0"/>
          </a:p>
        </p:txBody>
      </p:sp>
      <p:sp>
        <p:nvSpPr>
          <p:cNvPr id="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324034"/>
            <a:ext cx="2672653" cy="4035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</a:p>
          <a:p>
            <a:pPr algn="ctr" eaLnBrk="1" hangingPunct="1"/>
            <a:r>
              <a:rPr lang="es-MX" sz="900" dirty="0" smtClean="0"/>
              <a:t>C. Sergio Jasso Robledo</a:t>
            </a:r>
            <a:endParaRPr lang="es-MX" sz="900" dirty="0"/>
          </a:p>
        </p:txBody>
      </p:sp>
      <p:sp>
        <p:nvSpPr>
          <p:cNvPr id="4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791058"/>
            <a:ext cx="2700338" cy="442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endParaRPr lang="es-MX" sz="900" dirty="0"/>
          </a:p>
          <a:p>
            <a:pPr algn="ctr" eaLnBrk="1" hangingPunct="1"/>
            <a:r>
              <a:rPr lang="es-MX" sz="900" dirty="0" smtClean="0"/>
              <a:t>C. Valentín Martínez Dávila </a:t>
            </a:r>
            <a:endParaRPr lang="es-MX" sz="900" dirty="0"/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4447" y="110567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31041" y="4266614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D</a:t>
            </a:r>
          </a:p>
          <a:p>
            <a:pPr algn="ctr" eaLnBrk="1" hangingPunct="1"/>
            <a:r>
              <a:rPr lang="es-MX" sz="900" dirty="0" smtClean="0"/>
              <a:t>C. Martin Sandoval Morquecho</a:t>
            </a:r>
            <a:r>
              <a:rPr lang="es-MX" sz="900" dirty="0" smtClean="0"/>
              <a:t> 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5" y="4819730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D</a:t>
            </a:r>
          </a:p>
          <a:p>
            <a:pPr algn="ctr" eaLnBrk="1" hangingPunct="1"/>
            <a:r>
              <a:rPr lang="es-MX" sz="900" dirty="0" smtClean="0"/>
              <a:t>C. Noel Pérez Pérez </a:t>
            </a:r>
            <a:endParaRPr lang="es-MX" sz="900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 flipV="1">
            <a:off x="4151660" y="5027619"/>
            <a:ext cx="840066" cy="128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825998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D</a:t>
            </a:r>
          </a:p>
          <a:p>
            <a:pPr algn="ctr" eaLnBrk="1" hangingPunct="1"/>
            <a:r>
              <a:rPr lang="es-MX" sz="900" dirty="0" smtClean="0"/>
              <a:t>C. Luis Enrique Aguiñaga Arenas </a:t>
            </a:r>
            <a:endParaRPr lang="es-MX" sz="9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1" y="443295"/>
            <a:ext cx="1563089" cy="10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3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4630" y="3586472"/>
            <a:ext cx="202258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RASTRO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740652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497" y="1798068"/>
            <a:ext cx="204594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MERCADO  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02886"/>
            <a:ext cx="3132348" cy="336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 smtClean="0"/>
              <a:t>VETERINARIO</a:t>
            </a:r>
          </a:p>
          <a:p>
            <a:pPr algn="ctr" eaLnBrk="1" hangingPunct="1"/>
            <a:r>
              <a:rPr lang="es-MX" sz="900" dirty="0" smtClean="0"/>
              <a:t>C. Ricardo </a:t>
            </a:r>
            <a:r>
              <a:rPr lang="es-MX" sz="900" dirty="0" err="1" smtClean="0"/>
              <a:t>Eliud</a:t>
            </a:r>
            <a:r>
              <a:rPr lang="es-MX" sz="900" dirty="0" smtClean="0"/>
              <a:t> Salas Ortega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89173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RASTRO</a:t>
            </a:r>
          </a:p>
          <a:p>
            <a:pPr algn="ctr" eaLnBrk="1" hangingPunct="1"/>
            <a:r>
              <a:rPr lang="es-MX" sz="900" dirty="0" smtClean="0"/>
              <a:t>C. Oswaldo Mota Hernández</a:t>
            </a:r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695" y="346502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</a:t>
            </a:r>
            <a:r>
              <a:rPr lang="es-MX" sz="900" dirty="0" smtClean="0"/>
              <a:t>A</a:t>
            </a:r>
          </a:p>
          <a:p>
            <a:pPr algn="ctr" eaLnBrk="1" hangingPunct="1"/>
            <a:r>
              <a:rPr lang="es-MX" sz="900" dirty="0" smtClean="0"/>
              <a:t>C. Francisco Rangel Velázquez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08388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 </a:t>
            </a:r>
            <a:r>
              <a:rPr lang="es-MX" sz="900" dirty="0" smtClean="0"/>
              <a:t>A</a:t>
            </a:r>
          </a:p>
          <a:p>
            <a:pPr algn="ctr" eaLnBrk="1" hangingPunct="1"/>
            <a:r>
              <a:rPr lang="es-MX" sz="900" dirty="0" smtClean="0"/>
              <a:t>C. Liborio Lozano García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0550" y="467797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DE RASTRO   </a:t>
            </a:r>
            <a:r>
              <a:rPr lang="es-MX" sz="900" dirty="0" smtClean="0"/>
              <a:t>B</a:t>
            </a:r>
          </a:p>
          <a:p>
            <a:pPr algn="ctr" eaLnBrk="1" hangingPunct="1"/>
            <a:r>
              <a:rPr lang="es-MX" sz="900" dirty="0" smtClean="0"/>
              <a:t>C. Juan Manuel Hernández Silva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681" y="531921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CHOFER </a:t>
            </a:r>
            <a:r>
              <a:rPr lang="es-MX" sz="900" dirty="0" smtClean="0"/>
              <a:t>G</a:t>
            </a:r>
          </a:p>
          <a:p>
            <a:pPr algn="ctr" eaLnBrk="1" hangingPunct="1"/>
            <a:r>
              <a:rPr lang="es-MX" sz="900" dirty="0" smtClean="0"/>
              <a:t>C. Roberto Puente </a:t>
            </a:r>
            <a:r>
              <a:rPr lang="es-MX" sz="900" dirty="0" err="1" smtClean="0"/>
              <a:t>Ramirez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488437" y="2496862"/>
            <a:ext cx="1137570" cy="10896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88436" y="3024163"/>
            <a:ext cx="1143463" cy="7018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515439" y="3694520"/>
            <a:ext cx="1110568" cy="325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5439" y="3826063"/>
            <a:ext cx="1182350" cy="9947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527213" y="3765570"/>
            <a:ext cx="1152799" cy="408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8437" y="1933337"/>
            <a:ext cx="1124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572" y="354828"/>
            <a:ext cx="1137843" cy="9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515439" y="3932722"/>
            <a:ext cx="1188242" cy="16293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10" y="1731913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9508" y="1368249"/>
            <a:ext cx="3132348" cy="687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1200" dirty="0"/>
              <a:t>ADMINISTRADOR DE </a:t>
            </a:r>
            <a:r>
              <a:rPr lang="es-MX" sz="1200" dirty="0" smtClean="0"/>
              <a:t>MERCADO</a:t>
            </a:r>
          </a:p>
          <a:p>
            <a:pPr algn="ctr" eaLnBrk="1" hangingPunct="1"/>
            <a:r>
              <a:rPr lang="es-MX" sz="1200" dirty="0" smtClean="0"/>
              <a:t>C. José Antonio Reyna Aguiñaga</a:t>
            </a:r>
            <a:endParaRPr lang="es-MX" sz="1200" dirty="0"/>
          </a:p>
        </p:txBody>
      </p:sp>
      <p:sp>
        <p:nvSpPr>
          <p:cNvPr id="2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6923" y="627314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1" y="453472"/>
            <a:ext cx="1563089" cy="8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47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6514932" y="1498664"/>
            <a:ext cx="0" cy="24836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059830" y="1498665"/>
            <a:ext cx="1" cy="24147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70892" y="804232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PANTEONES 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</a:t>
            </a:r>
            <a:r>
              <a:rPr lang="es-MX" sz="900" dirty="0" smtClean="0"/>
              <a:t>OFICINA</a:t>
            </a:r>
          </a:p>
          <a:p>
            <a:pPr algn="ctr" eaLnBrk="1" hangingPunct="1"/>
            <a:r>
              <a:rPr lang="es-MX" sz="900" dirty="0" smtClean="0"/>
              <a:t>C. Gustavo Heriberto Serrano Cortes</a:t>
            </a:r>
            <a:r>
              <a:rPr lang="es-MX" sz="900" dirty="0" smtClean="0"/>
              <a:t> 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</a:t>
            </a:r>
            <a:r>
              <a:rPr lang="es-MX" sz="900" dirty="0" smtClean="0"/>
              <a:t>ESCONDIDA</a:t>
            </a:r>
          </a:p>
          <a:p>
            <a:pPr algn="ctr" eaLnBrk="1" hangingPunct="1"/>
            <a:r>
              <a:rPr lang="es-MX" sz="900" dirty="0" smtClean="0"/>
              <a:t>C. Vicente López Ruiz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endParaRPr lang="es-MX" sz="9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6912" y="217921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 smtClean="0"/>
              <a:t>C. J Bruno Rodríguez Lomelí</a:t>
            </a:r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279130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COMUNIDAD </a:t>
            </a:r>
            <a:r>
              <a:rPr lang="es-MX" sz="900" dirty="0" smtClean="0"/>
              <a:t>IBARRA</a:t>
            </a:r>
          </a:p>
          <a:p>
            <a:pPr algn="ctr" eaLnBrk="1" hangingPunct="1"/>
            <a:r>
              <a:rPr lang="es-MX" sz="900" dirty="0" smtClean="0"/>
              <a:t>C. Emiliano Espinosa Contreras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487095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ELECTRICISTA</a:t>
            </a:r>
          </a:p>
          <a:p>
            <a:pPr algn="ctr" eaLnBrk="1" hangingPunct="1"/>
            <a:r>
              <a:rPr lang="es-MX" sz="900" dirty="0" smtClean="0"/>
              <a:t>C. Axel Leonardo Rodríguez Valadez</a:t>
            </a:r>
            <a:r>
              <a:rPr lang="es-MX" sz="900" dirty="0" smtClean="0"/>
              <a:t>  </a:t>
            </a:r>
            <a:endParaRPr lang="es-MX" sz="900" dirty="0" smtClean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5483009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 smtClean="0"/>
          </a:p>
          <a:p>
            <a:pPr algn="ctr" eaLnBrk="1" hangingPunct="1"/>
            <a:r>
              <a:rPr lang="es-MX" sz="900" dirty="0" smtClean="0"/>
              <a:t>ELECTRICISTA  </a:t>
            </a:r>
            <a:endParaRPr lang="es-MX" sz="900" dirty="0" smtClean="0"/>
          </a:p>
          <a:p>
            <a:pPr algn="ctr" eaLnBrk="1" hangingPunct="1"/>
            <a:r>
              <a:rPr lang="es-MX" sz="900" dirty="0" smtClean="0"/>
              <a:t>C. Jorge Alberto Espinoza Guerra</a:t>
            </a:r>
            <a:r>
              <a:rPr lang="es-MX" sz="900" dirty="0" smtClean="0"/>
              <a:t>  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76" y="5207307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ALUMBRADO   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511490" y="5100977"/>
            <a:ext cx="688835" cy="2909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1490" y="5430927"/>
            <a:ext cx="688835" cy="3126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58" y="260648"/>
            <a:ext cx="1134126" cy="10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64777" y="164173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227818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  <a:endParaRPr lang="es-MX" sz="900" dirty="0" smtClean="0"/>
          </a:p>
          <a:p>
            <a:pPr algn="ctr" eaLnBrk="1" hangingPunct="1"/>
            <a:r>
              <a:rPr lang="es-MX" sz="900" dirty="0" smtClean="0"/>
              <a:t>C. Francisco Javier Cortes Cleto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88453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</a:t>
            </a:r>
            <a:r>
              <a:rPr lang="es-MX" sz="900" dirty="0" smtClean="0"/>
              <a:t>HACIENDITA</a:t>
            </a:r>
          </a:p>
          <a:p>
            <a:pPr algn="ctr" eaLnBrk="1" hangingPunct="1"/>
            <a:r>
              <a:rPr lang="es-MX" sz="900" dirty="0" smtClean="0"/>
              <a:t>C. José Guadalupe Moreno Rosales</a:t>
            </a:r>
            <a:r>
              <a:rPr lang="es-MX" sz="900" dirty="0" smtClean="0"/>
              <a:t> 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9094" y="352345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PANTEON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6" y="3511132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PANTEONERO COMUNIDAD SANTA </a:t>
            </a:r>
            <a:r>
              <a:rPr lang="es-MX" sz="900" dirty="0" smtClean="0"/>
              <a:t>BARBARA</a:t>
            </a:r>
          </a:p>
          <a:p>
            <a:pPr algn="ctr" eaLnBrk="1" hangingPunct="1"/>
            <a:r>
              <a:rPr lang="es-MX" sz="900" dirty="0" smtClean="0"/>
              <a:t>C. María del Rosario Balleza Balleza</a:t>
            </a:r>
            <a:endParaRPr lang="es-MX" sz="900" dirty="0"/>
          </a:p>
          <a:p>
            <a:pPr algn="ctr" eaLnBrk="1" hangingPunct="1"/>
            <a:endParaRPr lang="es-MX" sz="900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7" y="194331"/>
            <a:ext cx="1563089" cy="10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92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217" cy="10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3047127"/>
            <a:ext cx="369308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DE PIPA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Ismael Cedillo Lira</a:t>
            </a:r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169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</a:t>
            </a:r>
            <a:r>
              <a:rPr lang="es-MX" sz="1200" dirty="0" smtClean="0"/>
              <a:t> </a:t>
            </a:r>
            <a:r>
              <a:rPr lang="es-MX" sz="1200" dirty="0" smtClean="0"/>
              <a:t>VIVERO 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C. José Yáñez Valadez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2202447"/>
            <a:ext cx="367243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SECRETARIA A</a:t>
            </a:r>
          </a:p>
          <a:p>
            <a:pPr algn="ctr" eaLnBrk="1" hangingPunct="1"/>
            <a:r>
              <a:rPr lang="es-MX" sz="1200" dirty="0" smtClean="0"/>
              <a:t>C. Jocelyn Torres Ortega</a:t>
            </a:r>
            <a:r>
              <a:rPr lang="es-MX" sz="1200" dirty="0" smtClean="0"/>
              <a:t>  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2364" y="3841842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PIPAS AREAS VERDES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 smtClean="0"/>
              <a:t>C. José de Jesús Puente López</a:t>
            </a:r>
            <a:endParaRPr lang="es-MX" sz="1200" b="1" dirty="0" smtClean="0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1201" y="1168596"/>
            <a:ext cx="4953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 smtClean="0"/>
              <a:t>C</a:t>
            </a:r>
          </a:p>
          <a:p>
            <a:pPr algn="ctr" eaLnBrk="1" hangingPunct="1"/>
            <a:r>
              <a:rPr lang="es-MX" sz="1600" dirty="0" smtClean="0"/>
              <a:t>C. Carla Camacho Martínez</a:t>
            </a:r>
            <a:endParaRPr lang="es-MX" sz="16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551346" y="1816296"/>
            <a:ext cx="18448" cy="23686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6907" y="2492895"/>
            <a:ext cx="655092" cy="46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572000" y="2492896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23928" y="3356715"/>
            <a:ext cx="7113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572000" y="3356715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3923928" y="4184896"/>
            <a:ext cx="1440160" cy="309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569794" y="4184898"/>
            <a:ext cx="3821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1201" y="707202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ECOLOGIA </a:t>
            </a:r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3709465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</a:t>
            </a:r>
            <a:r>
              <a:rPr lang="es-MX" sz="1200" dirty="0" smtClean="0"/>
              <a:t>ALBAÑIL</a:t>
            </a:r>
          </a:p>
          <a:p>
            <a:pPr algn="ctr" eaLnBrk="1" hangingPunct="1"/>
            <a:r>
              <a:rPr lang="es-MX" sz="1200" dirty="0" smtClean="0"/>
              <a:t>C. J Socorro Salas Macías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90281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</a:t>
            </a:r>
            <a:r>
              <a:rPr lang="es-MX" sz="1200" dirty="0" smtClean="0"/>
              <a:t>VIVERO</a:t>
            </a:r>
          </a:p>
          <a:p>
            <a:pPr algn="ctr" eaLnBrk="1" hangingPunct="1"/>
            <a:r>
              <a:rPr lang="es-MX" sz="1200" dirty="0" smtClean="0"/>
              <a:t>C. Florentino Castañón Segura</a:t>
            </a:r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0" y="301460"/>
            <a:ext cx="1563089" cy="95615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LIMPIA MUNICIPAL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7215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 smtClean="0"/>
              <a:t>COMPACTADOR B</a:t>
            </a:r>
          </a:p>
          <a:p>
            <a:pPr algn="ctr" eaLnBrk="1" hangingPunct="1"/>
            <a:r>
              <a:rPr lang="es-MX" sz="1200" dirty="0" smtClean="0"/>
              <a:t>C. José Bueno Pérez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endParaRPr lang="es-MX" sz="1200" dirty="0"/>
          </a:p>
          <a:p>
            <a:pPr algn="ctr" eaLnBrk="1" hangingPunct="1"/>
            <a:r>
              <a:rPr lang="es-MX" sz="1200" dirty="0" smtClean="0"/>
              <a:t>C. Juan José Rodríguez Lomelí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José Ignacio Aranda Juárez</a:t>
            </a:r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6234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</a:t>
            </a:r>
            <a:r>
              <a:rPr lang="es-MX" sz="1200" dirty="0" smtClean="0"/>
              <a:t>DE BASURA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Fortino </a:t>
            </a:r>
            <a:r>
              <a:rPr lang="es-MX" sz="1200" dirty="0" err="1" smtClean="0"/>
              <a:t>Gonzalez</a:t>
            </a:r>
            <a:r>
              <a:rPr lang="es-MX" sz="1200" dirty="0" smtClean="0"/>
              <a:t> Sandoval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C. J Carmen Colunga Collazo</a:t>
            </a:r>
            <a:endParaRPr lang="es-MX" sz="1200" dirty="0" smtClean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Alejandro Contreras Torres</a:t>
            </a:r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 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Hilario Segura Martínez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1409" y="1793841"/>
            <a:ext cx="3748159" cy="4370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José Morquecho Rosas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C. Erasmo Becerra García</a:t>
            </a:r>
            <a:r>
              <a:rPr lang="es-MX" sz="1200" dirty="0" smtClean="0"/>
              <a:t>   </a:t>
            </a:r>
            <a:endParaRPr lang="es-MX" sz="1200" dirty="0" smtClean="0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</a:t>
            </a:r>
            <a:r>
              <a:rPr lang="es-MX" sz="1200" dirty="0" smtClean="0"/>
              <a:t>DE BASURA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María Micaela Flores Guerra</a:t>
            </a:r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</a:t>
            </a:r>
            <a:r>
              <a:rPr lang="es-MX" sz="1200" dirty="0" smtClean="0"/>
              <a:t>DE BASURA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J Jesús Zambrano Hernández</a:t>
            </a:r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 </a:t>
            </a:r>
            <a:r>
              <a:rPr lang="es-MX" sz="1200" dirty="0" smtClean="0"/>
              <a:t>RECOLECTOR DE BASURA 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C. Juan Eduardo Pedroza Esquivel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3" cy="445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</a:t>
            </a:r>
            <a:r>
              <a:rPr lang="es-MX" sz="1200" dirty="0" smtClean="0"/>
              <a:t>RESIDUOS</a:t>
            </a:r>
          </a:p>
          <a:p>
            <a:pPr algn="ctr" eaLnBrk="1" hangingPunct="1"/>
            <a:r>
              <a:rPr lang="es-MX" sz="1200" dirty="0" smtClean="0"/>
              <a:t>C. Tomas Martínez Rodríguez</a:t>
            </a:r>
            <a:r>
              <a:rPr lang="es-MX" sz="1200" dirty="0" smtClean="0"/>
              <a:t> </a:t>
            </a:r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Juan Carlos Mojica Navarro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Jesús Adolfo Orta Martínez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</a:t>
            </a:r>
            <a:r>
              <a:rPr lang="es-MX" sz="1200" dirty="0" smtClean="0"/>
              <a:t>BARRENDERAS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Ma</a:t>
            </a:r>
            <a:r>
              <a:rPr lang="es-MX" sz="1200" dirty="0" smtClean="0"/>
              <a:t> Sanjuana Guerra Cardona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1" y="4981433"/>
            <a:ext cx="667110" cy="15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9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550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BARRENDERAS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04203" cy="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Rosa María González Galicia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José Luis Dávila Macías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Cecilia Dávila Aranda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 smtClean="0"/>
              <a:t>C. Abraham </a:t>
            </a:r>
            <a:r>
              <a:rPr lang="es-MX" sz="1200" b="1" dirty="0" err="1" smtClean="0"/>
              <a:t>Rodriguez</a:t>
            </a:r>
            <a:r>
              <a:rPr lang="es-MX" sz="1200" b="1" dirty="0" smtClean="0"/>
              <a:t> Sandoval</a:t>
            </a:r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María Lucia Mendoza Veloz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J Ascensión Zúñiga Méndez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Gloria Mendoza Sandoval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456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Antonio . Negrete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Ma</a:t>
            </a:r>
            <a:r>
              <a:rPr lang="es-MX" sz="1200" dirty="0" smtClean="0"/>
              <a:t> de la Cruz Rodríguez Medina</a:t>
            </a:r>
            <a:endParaRPr lang="es-MX" sz="1200" dirty="0" smtClean="0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BARRENDERA </a:t>
            </a:r>
          </a:p>
          <a:p>
            <a:pPr algn="ctr" eaLnBrk="1" hangingPunct="1"/>
            <a:r>
              <a:rPr lang="es-MX" sz="1200" dirty="0" smtClean="0"/>
              <a:t>C. Tomasa Martínez Mendoza</a:t>
            </a:r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Adela Morquecho Rosas</a:t>
            </a:r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Ramona Godínez Soto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Amelia Méndez Veloz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Romualda Zamarripa Contreras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María del Rocio Sánchez Gómez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Ma</a:t>
            </a:r>
            <a:r>
              <a:rPr lang="es-MX" sz="1200" dirty="0" smtClean="0"/>
              <a:t> de la Cruz Mendoza Veloz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0" y="4980037"/>
            <a:ext cx="1296589" cy="29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490218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Ma</a:t>
            </a:r>
            <a:r>
              <a:rPr lang="es-MX" sz="1200" dirty="0" smtClean="0"/>
              <a:t> Santos Zúñiga González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9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9668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4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30295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J. Carmen Cleto Estrada</a:t>
            </a:r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Eduardo Méndez Salazar </a:t>
            </a:r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8588" y="512137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Rogelio Gómez González</a:t>
            </a:r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Ruperto Prado González</a:t>
            </a:r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Lázaro Prado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 smtClean="0"/>
              <a:t>s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851920" y="3717032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51920" y="4509120"/>
            <a:ext cx="147290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9038" y="6237312"/>
            <a:ext cx="154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499992" y="2060848"/>
            <a:ext cx="36004" cy="4176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8979" y="5088463"/>
            <a:ext cx="352871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LAS </a:t>
            </a:r>
            <a:r>
              <a:rPr lang="es-MX" sz="1200" dirty="0" smtClean="0"/>
              <a:t>TROJES</a:t>
            </a:r>
          </a:p>
          <a:p>
            <a:pPr algn="ctr" eaLnBrk="1" hangingPunct="1"/>
            <a:r>
              <a:rPr lang="es-MX" sz="1200" dirty="0" smtClean="0"/>
              <a:t>C. María de Jesús Torres López</a:t>
            </a:r>
            <a:endParaRPr lang="es-MX" sz="1200" dirty="0" smtClean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485975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</a:t>
            </a:r>
            <a:r>
              <a:rPr lang="es-MX" sz="1200" dirty="0" smtClean="0"/>
              <a:t>HACIENDITA</a:t>
            </a:r>
          </a:p>
          <a:p>
            <a:pPr algn="ctr" eaLnBrk="1" hangingPunct="1"/>
            <a:r>
              <a:rPr lang="es-MX" sz="1200" dirty="0" smtClean="0"/>
              <a:t>C. Martin Moreno Rosales</a:t>
            </a:r>
            <a:endParaRPr lang="es-MX" sz="1200" dirty="0" smtClean="0"/>
          </a:p>
          <a:p>
            <a:pPr algn="ctr" eaLnBrk="1" hangingPunct="1"/>
            <a:endParaRPr lang="es-MX" sz="1200" b="1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5312" y="3306739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</a:t>
            </a:r>
            <a:r>
              <a:rPr lang="es-MX" sz="1200" dirty="0" smtClean="0"/>
              <a:t>B IBARRA</a:t>
            </a:r>
          </a:p>
          <a:p>
            <a:pPr algn="ctr" eaLnBrk="1" hangingPunct="1"/>
            <a:r>
              <a:rPr lang="es-MX" sz="1200" dirty="0" smtClean="0"/>
              <a:t>C. J Trinidad Almendariz Estrada</a:t>
            </a:r>
            <a:endParaRPr lang="es-MX" sz="1200" dirty="0" smtClean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4204819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</a:t>
            </a:r>
            <a:r>
              <a:rPr lang="es-MX" sz="1200" dirty="0" smtClean="0"/>
              <a:t>GACHUPINES</a:t>
            </a:r>
          </a:p>
          <a:p>
            <a:pPr algn="ctr" eaLnBrk="1" hangingPunct="1"/>
            <a:r>
              <a:rPr lang="es-MX" sz="1200" dirty="0" smtClean="0"/>
              <a:t>C. Nayeli Ramos Baltazar</a:t>
            </a:r>
            <a:endParaRPr lang="es-MX" sz="1200" dirty="0" smtClean="0"/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702359"/>
            <a:ext cx="3744416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  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5885446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</a:t>
            </a:r>
            <a:r>
              <a:rPr lang="es-MX" sz="1200" dirty="0" smtClean="0"/>
              <a:t>TINAJA</a:t>
            </a:r>
          </a:p>
          <a:p>
            <a:pPr algn="ctr" eaLnBrk="1" hangingPunct="1"/>
            <a:r>
              <a:rPr lang="es-MX" sz="1200" dirty="0" smtClean="0"/>
              <a:t>C. Roberto Quintero Vargas</a:t>
            </a:r>
            <a:endParaRPr lang="es-MX" sz="1200" dirty="0" smtClean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58854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Ignacio Becerra Almendariz</a:t>
            </a:r>
            <a:endParaRPr lang="es-MX" sz="1200" dirty="0" smtClean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1763334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A LA  </a:t>
            </a:r>
            <a:r>
              <a:rPr lang="es-MX" sz="1200" dirty="0" smtClean="0"/>
              <a:t>ESCONDIDA</a:t>
            </a:r>
          </a:p>
          <a:p>
            <a:pPr algn="ctr" eaLnBrk="1" hangingPunct="1"/>
            <a:r>
              <a:rPr lang="es-MX" sz="1200" dirty="0" smtClean="0"/>
              <a:t>C. José Adrián Mendoza González</a:t>
            </a:r>
            <a:r>
              <a:rPr lang="es-MX" sz="1200" dirty="0" smtClean="0"/>
              <a:t> 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3819038" y="5445224"/>
            <a:ext cx="147304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0744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829167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2060848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1707966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PARQUE INFANTIL Y JARDIN EL </a:t>
            </a:r>
            <a:r>
              <a:rPr lang="es-MX" sz="1200" dirty="0" smtClean="0"/>
              <a:t>TORREON</a:t>
            </a:r>
          </a:p>
          <a:p>
            <a:pPr algn="ctr" eaLnBrk="1" hangingPunct="1"/>
            <a:r>
              <a:rPr lang="es-MX" sz="1200" dirty="0" smtClean="0"/>
              <a:t>C. Rosa Linda Espinosa</a:t>
            </a:r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8365" y="2529085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ECO- PARQUE LAS </a:t>
            </a:r>
            <a:r>
              <a:rPr lang="es-MX" sz="1200" dirty="0" smtClean="0"/>
              <a:t>TROJES</a:t>
            </a:r>
          </a:p>
          <a:p>
            <a:pPr algn="ctr" eaLnBrk="1" hangingPunct="1"/>
            <a:r>
              <a:rPr lang="es-MX" sz="1200" dirty="0" smtClean="0"/>
              <a:t>C. Ana Piñón Guerrero</a:t>
            </a:r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2529085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LIMPIA EL </a:t>
            </a:r>
            <a:r>
              <a:rPr lang="es-MX" sz="1200" dirty="0" smtClean="0"/>
              <a:t>MEZQUITE</a:t>
            </a:r>
          </a:p>
          <a:p>
            <a:pPr algn="ctr" eaLnBrk="1" hangingPunct="1"/>
            <a:r>
              <a:rPr lang="es-MX" sz="1200" dirty="0" smtClean="0"/>
              <a:t>C. Rafael Salas </a:t>
            </a:r>
            <a:r>
              <a:rPr lang="es-MX" sz="1200" dirty="0" err="1" smtClean="0"/>
              <a:t>Mendez</a:t>
            </a:r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310" y="1702093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EL </a:t>
            </a:r>
            <a:r>
              <a:rPr lang="es-MX" sz="1200" dirty="0" smtClean="0"/>
              <a:t>POTRERO</a:t>
            </a:r>
          </a:p>
          <a:p>
            <a:pPr algn="ctr" eaLnBrk="1" hangingPunct="1"/>
            <a:r>
              <a:rPr lang="es-MX" sz="1200" dirty="0" smtClean="0"/>
              <a:t>C. Blas Prado Soto</a:t>
            </a:r>
            <a:endParaRPr lang="es-MX" sz="1200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3" y="290108"/>
            <a:ext cx="1563089" cy="10781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80" y="1215240"/>
            <a:ext cx="5544616" cy="671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JEFE DE DEPARTAMENTO </a:t>
            </a:r>
            <a:r>
              <a:rPr lang="es-MX" sz="1600" dirty="0" smtClean="0"/>
              <a:t>A</a:t>
            </a:r>
          </a:p>
          <a:p>
            <a:pPr algn="ctr" eaLnBrk="1" hangingPunct="1"/>
            <a:r>
              <a:rPr lang="es-MX" sz="1600" dirty="0" smtClean="0"/>
              <a:t>C. José Roberto Delgado Vega</a:t>
            </a:r>
            <a:r>
              <a:rPr lang="es-MX" sz="1600" dirty="0" smtClean="0"/>
              <a:t> </a:t>
            </a:r>
            <a:endParaRPr lang="es-MX" sz="1600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251" y="311164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PENTA BASICO DE FUT BOL</a:t>
            </a:r>
          </a:p>
          <a:p>
            <a:pPr algn="ctr" eaLnBrk="1" hangingPunct="1"/>
            <a:r>
              <a:rPr lang="es-MX" sz="1200" b="1" dirty="0" smtClean="0"/>
              <a:t>C. Carlos Ernesto Carrillo Rodríguez  </a:t>
            </a:r>
            <a:endParaRPr lang="es-MX" sz="12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213837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LA UNIDAD </a:t>
            </a:r>
            <a:r>
              <a:rPr lang="es-MX" sz="1200" dirty="0" smtClean="0"/>
              <a:t>DEPORTIVA</a:t>
            </a:r>
          </a:p>
          <a:p>
            <a:pPr algn="ctr" eaLnBrk="1" hangingPunct="1"/>
            <a:r>
              <a:rPr lang="es-MX" sz="1200" dirty="0" smtClean="0"/>
              <a:t>C. Ramón González Jasso</a:t>
            </a:r>
            <a:r>
              <a:rPr lang="es-MX" sz="1200" dirty="0" smtClean="0"/>
              <a:t>  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50382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Gerónimo Escalera García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394772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PENTABASICO DE BEISBOL</a:t>
            </a:r>
          </a:p>
          <a:p>
            <a:pPr algn="ctr" eaLnBrk="1" hangingPunct="1"/>
            <a:r>
              <a:rPr lang="es-MX" sz="1200" dirty="0" smtClean="0"/>
              <a:t>C. Manuel Guadalupe Martínez Ruiz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4108365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 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Ángel de Jesús Hernández Robledo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188640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COMISION MUNICIPAL DEL DEPORTE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67226" y="2709106"/>
            <a:ext cx="4774" cy="27595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351202" y="2439283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377715" y="3435731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330543" y="450912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2535" y="31108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Martin Sandoval Campos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580223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DE BEISBOL </a:t>
            </a:r>
            <a:r>
              <a:rPr lang="es-MX" sz="1200" dirty="0" smtClean="0"/>
              <a:t>INFANTIL</a:t>
            </a:r>
          </a:p>
          <a:p>
            <a:pPr algn="ctr" eaLnBrk="1" hangingPunct="1"/>
            <a:r>
              <a:rPr lang="es-MX" sz="1200" dirty="0" smtClean="0"/>
              <a:t>C. José de Jesús . Morquecho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4330543" y="5468658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4567226" y="1886400"/>
            <a:ext cx="0" cy="8227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7766" y="2142043"/>
            <a:ext cx="412343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</a:t>
            </a:r>
            <a:r>
              <a:rPr lang="es-MX" sz="1200" dirty="0" smtClean="0"/>
              <a:t>B</a:t>
            </a:r>
          </a:p>
          <a:p>
            <a:pPr algn="ctr" eaLnBrk="1" hangingPunct="1"/>
            <a:r>
              <a:rPr lang="es-MX" sz="1200" dirty="0" smtClean="0"/>
              <a:t>C. Gabriela Reyna Serrano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 smtClean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3160" y="4993752"/>
            <a:ext cx="419084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PROMOTOR DEL </a:t>
            </a:r>
            <a:r>
              <a:rPr lang="es-MX" sz="1200" dirty="0" smtClean="0"/>
              <a:t>DEPORTE</a:t>
            </a:r>
          </a:p>
          <a:p>
            <a:pPr algn="ctr" eaLnBrk="1" hangingPunct="1"/>
            <a:r>
              <a:rPr lang="es-MX" sz="1200" dirty="0" smtClean="0"/>
              <a:t>C. Josué </a:t>
            </a:r>
            <a:r>
              <a:rPr lang="es-MX" sz="1200" dirty="0" err="1" smtClean="0"/>
              <a:t>Elihu</a:t>
            </a:r>
            <a:r>
              <a:rPr lang="es-MX" sz="1200" dirty="0" smtClean="0"/>
              <a:t> Ramírez Torres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1" y="91159"/>
            <a:ext cx="1563089" cy="963132"/>
          </a:xfrm>
          <a:prstGeom prst="rect">
            <a:avLst/>
          </a:prstGeom>
        </p:spPr>
      </p:pic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128465" y="3789040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580223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José Manuel </a:t>
            </a:r>
            <a:r>
              <a:rPr lang="es-MX" sz="1200" dirty="0" err="1" smtClean="0"/>
              <a:t>Gonzalez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592327138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/>
          <p:cNvSpPr>
            <a:spLocks noChangeShapeType="1"/>
          </p:cNvSpPr>
          <p:nvPr/>
        </p:nvSpPr>
        <p:spPr bwMode="auto">
          <a:xfrm flipH="1">
            <a:off x="5724126" y="3010682"/>
            <a:ext cx="1" cy="2113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0400" y="-381000"/>
            <a:ext cx="2133600" cy="2286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900" b="1" dirty="0" smtClean="0"/>
              <a:t>PRESIDENCIA</a:t>
            </a:r>
            <a:endParaRPr lang="es-ES" sz="900" b="1" dirty="0" smtClean="0"/>
          </a:p>
        </p:txBody>
      </p:sp>
      <p:sp>
        <p:nvSpPr>
          <p:cNvPr id="71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5976" y="1010671"/>
            <a:ext cx="4320481" cy="586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PRESIDENTE </a:t>
            </a:r>
            <a:r>
              <a:rPr lang="es-MX" sz="2000" dirty="0" smtClean="0"/>
              <a:t>MUNICIPAL</a:t>
            </a:r>
          </a:p>
          <a:p>
            <a:pPr algn="ctr" eaLnBrk="1" hangingPunct="1"/>
            <a:r>
              <a:rPr lang="es-MX" sz="2000" dirty="0" smtClean="0"/>
              <a:t>Lic. Erick Silvano Montemayor Lara</a:t>
            </a:r>
            <a:r>
              <a:rPr lang="es-MX" sz="2000" dirty="0" smtClean="0"/>
              <a:t> </a:t>
            </a:r>
          </a:p>
        </p:txBody>
      </p:sp>
      <p:sp>
        <p:nvSpPr>
          <p:cNvPr id="717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5616" y="3221982"/>
            <a:ext cx="3380600" cy="4052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ENLACE PARA VALIDACION DE </a:t>
            </a:r>
            <a:r>
              <a:rPr lang="es-MX" sz="1400" dirty="0" smtClean="0"/>
              <a:t>PAGOS</a:t>
            </a:r>
          </a:p>
          <a:p>
            <a:pPr algn="ctr" eaLnBrk="1" hangingPunct="1"/>
            <a:r>
              <a:rPr lang="es-MX" sz="1400" dirty="0" smtClean="0"/>
              <a:t>C. Miriam Camacho Vega</a:t>
            </a:r>
            <a:endParaRPr lang="es-MX" sz="1400" dirty="0" smtClean="0"/>
          </a:p>
          <a:p>
            <a:pPr algn="ctr" eaLnBrk="1" hangingPunct="1"/>
            <a:endParaRPr lang="es-ES" sz="1400" b="1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031730" y="356345"/>
            <a:ext cx="26818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bg1"/>
                </a:solidFill>
                <a:latin typeface="Berlin Sans FB Demi" pitchFamily="34" charset="0"/>
              </a:rPr>
              <a:t>PRESIDENCIA</a:t>
            </a: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718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930"/>
            <a:ext cx="1289472" cy="11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63425" y="1776252"/>
            <a:ext cx="3865585" cy="6172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ASESOR </a:t>
            </a:r>
            <a:r>
              <a:rPr lang="es-MX" sz="1400" dirty="0" smtClean="0"/>
              <a:t>JURIDICO</a:t>
            </a:r>
          </a:p>
          <a:p>
            <a:pPr algn="ctr" eaLnBrk="1" hangingPunct="1"/>
            <a:r>
              <a:rPr lang="es-MX" sz="1400" dirty="0" smtClean="0"/>
              <a:t>Lic. Miguel Ángel Rangel Matehuala</a:t>
            </a:r>
            <a:endParaRPr lang="es-MX" sz="14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531408" y="1596737"/>
            <a:ext cx="0" cy="1795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6220" y="3822628"/>
            <a:ext cx="3349996" cy="4520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AUXILIAR </a:t>
            </a:r>
            <a:r>
              <a:rPr lang="es-MX" sz="1400" dirty="0" smtClean="0"/>
              <a:t>ADMINISTRATIVO</a:t>
            </a:r>
          </a:p>
          <a:p>
            <a:pPr algn="ctr" eaLnBrk="1" hangingPunct="1"/>
            <a:r>
              <a:rPr lang="es-MX" sz="1400" b="1" dirty="0" smtClean="0"/>
              <a:t>C. Andrés Guadalupe Espinoza Cedillo</a:t>
            </a:r>
            <a:endParaRPr lang="es-ES" sz="1400" b="1" dirty="0"/>
          </a:p>
          <a:p>
            <a:pPr algn="ctr" eaLnBrk="1" hangingPunct="1"/>
            <a:endParaRPr lang="es-MX" sz="1400" dirty="0" smtClean="0"/>
          </a:p>
        </p:txBody>
      </p:sp>
      <p:sp>
        <p:nvSpPr>
          <p:cNvPr id="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45991" y="2617592"/>
            <a:ext cx="2791873" cy="393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CHOFER DE </a:t>
            </a:r>
            <a:r>
              <a:rPr lang="es-MX" sz="1400" dirty="0" smtClean="0"/>
              <a:t>PRESIDENCIA</a:t>
            </a:r>
          </a:p>
          <a:p>
            <a:pPr algn="ctr" eaLnBrk="1" hangingPunct="1"/>
            <a:r>
              <a:rPr lang="es-MX" sz="1400" dirty="0" smtClean="0"/>
              <a:t>C. Martin Rodríguez Romero</a:t>
            </a:r>
            <a:endParaRPr lang="es-MX" sz="1400" dirty="0" smtClean="0"/>
          </a:p>
          <a:p>
            <a:pPr algn="ctr" eaLnBrk="1" hangingPunct="1"/>
            <a:endParaRPr lang="es-ES" sz="1400" b="1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3057982" y="3010682"/>
            <a:ext cx="0" cy="2185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5713565" y="2393467"/>
            <a:ext cx="0" cy="26439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5159" y="3223151"/>
            <a:ext cx="3381217" cy="4040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APOYOS</a:t>
            </a:r>
          </a:p>
          <a:p>
            <a:pPr algn="ctr" eaLnBrk="1" hangingPunct="1"/>
            <a:r>
              <a:rPr lang="es-MX" sz="1400" b="1" dirty="0" smtClean="0"/>
              <a:t>C. Mariela Lara Galván</a:t>
            </a:r>
            <a:endParaRPr lang="es-ES" sz="1400" b="1" dirty="0"/>
          </a:p>
        </p:txBody>
      </p:sp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67232" y="2611993"/>
            <a:ext cx="2781499" cy="3986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DE </a:t>
            </a:r>
            <a:r>
              <a:rPr lang="es-MX" sz="1400" dirty="0" smtClean="0"/>
              <a:t>PRESIDENCIA</a:t>
            </a:r>
          </a:p>
          <a:p>
            <a:pPr algn="ctr" eaLnBrk="1" hangingPunct="1"/>
            <a:r>
              <a:rPr lang="es-MX" sz="1400" dirty="0" smtClean="0"/>
              <a:t>C. Cesar Rangel Pérez</a:t>
            </a:r>
            <a:endParaRPr lang="es-MX" sz="1400" dirty="0" smtClean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3057982" y="3627251"/>
            <a:ext cx="0" cy="2113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3057982" y="2393467"/>
            <a:ext cx="0" cy="2185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90769" y="3838551"/>
            <a:ext cx="3349996" cy="4520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GESTOR DE APOYOS A</a:t>
            </a:r>
          </a:p>
          <a:p>
            <a:pPr algn="ctr" eaLnBrk="1" hangingPunct="1"/>
            <a:r>
              <a:rPr lang="es-MX" sz="1400" dirty="0" err="1" smtClean="0"/>
              <a:t>Tec</a:t>
            </a:r>
            <a:r>
              <a:rPr lang="es-MX" sz="1400" dirty="0" smtClean="0"/>
              <a:t>. Sonia Rojas Herrera</a:t>
            </a:r>
          </a:p>
          <a:p>
            <a:pPr algn="ctr" eaLnBrk="1" hangingPunct="1"/>
            <a:endParaRPr lang="es-MX" sz="1400" dirty="0" smtClean="0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5724126" y="3638599"/>
            <a:ext cx="0" cy="2185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3057981" y="4274681"/>
            <a:ext cx="0" cy="2185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93648" y="4500707"/>
            <a:ext cx="3349996" cy="4520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    </a:t>
            </a:r>
            <a:r>
              <a:rPr lang="es-MX" sz="1400" dirty="0" smtClean="0"/>
              <a:t>AUXILIAR DIF A</a:t>
            </a:r>
          </a:p>
          <a:p>
            <a:pPr algn="ctr" eaLnBrk="1" hangingPunct="1"/>
            <a:r>
              <a:rPr lang="es-MX" sz="1400" dirty="0" smtClean="0"/>
              <a:t>C. Juan Manuel Guerra Salazar</a:t>
            </a:r>
            <a:endParaRPr lang="es-MX" sz="1400" dirty="0" smtClean="0"/>
          </a:p>
        </p:txBody>
      </p:sp>
      <p:sp>
        <p:nvSpPr>
          <p:cNvPr id="29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06380" y="4490556"/>
            <a:ext cx="3349996" cy="4520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GESTOR DE APOYOS B</a:t>
            </a:r>
          </a:p>
          <a:p>
            <a:pPr algn="ctr" eaLnBrk="1" hangingPunct="1"/>
            <a:r>
              <a:rPr lang="es-MX" sz="1400" dirty="0" smtClean="0"/>
              <a:t>C. Sayra Jazmin Aranda Camacho</a:t>
            </a:r>
            <a:endParaRPr lang="es-MX" sz="1400" dirty="0" smtClean="0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>
            <a:off x="5724126" y="4274681"/>
            <a:ext cx="0" cy="2185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H="1">
            <a:off x="3057981" y="4952760"/>
            <a:ext cx="0" cy="2185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3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44827" y="5178786"/>
            <a:ext cx="3345942" cy="4520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    AUXILIAR </a:t>
            </a:r>
            <a:r>
              <a:rPr lang="es-MX" sz="1400" dirty="0" smtClean="0"/>
              <a:t>DIF</a:t>
            </a:r>
          </a:p>
          <a:p>
            <a:pPr algn="ctr" eaLnBrk="1" hangingPunct="1"/>
            <a:r>
              <a:rPr lang="es-MX" sz="1400" dirty="0" smtClean="0"/>
              <a:t>C. María del Sol Espinoza Bolaños</a:t>
            </a:r>
            <a:endParaRPr lang="es-MX" sz="1400" dirty="0" smtClean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188640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7764" y="1148743"/>
            <a:ext cx="43924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COORDINACIÓN MUNICIPAL DE OCAMPO PARA LAS MUJERES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847836"/>
            <a:ext cx="5976664" cy="869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sz="1400" dirty="0" smtClean="0"/>
              <a:t>ENC. DE COORDINACION MUNICIPAL DE OCAMPO PARA</a:t>
            </a:r>
          </a:p>
          <a:p>
            <a:pPr algn="ctr" eaLnBrk="1" hangingPunct="1"/>
            <a:r>
              <a:rPr lang="es-MX" sz="1400" dirty="0" smtClean="0"/>
              <a:t> LAS </a:t>
            </a:r>
            <a:r>
              <a:rPr lang="es-MX" sz="1400" dirty="0" smtClean="0"/>
              <a:t>MUJERES</a:t>
            </a:r>
          </a:p>
          <a:p>
            <a:pPr algn="ctr" eaLnBrk="1" hangingPunct="1"/>
            <a:r>
              <a:rPr lang="es-MX" sz="1400" dirty="0" smtClean="0"/>
              <a:t>Lic. Sandra Balleza Mancilla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972168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ASISTENTE DE COORDINACION MUNICIPAL DE OCAMPO </a:t>
            </a:r>
          </a:p>
          <a:p>
            <a:pPr algn="ctr" eaLnBrk="1" hangingPunct="1"/>
            <a:r>
              <a:rPr lang="es-MX" sz="1000" dirty="0" smtClean="0"/>
              <a:t>PARA LAS </a:t>
            </a:r>
            <a:r>
              <a:rPr lang="es-MX" sz="1000" dirty="0" smtClean="0"/>
              <a:t>MUJERES</a:t>
            </a:r>
          </a:p>
          <a:p>
            <a:pPr algn="ctr" eaLnBrk="1" hangingPunct="1"/>
            <a:r>
              <a:rPr lang="es-MX" sz="1000" dirty="0" smtClean="0"/>
              <a:t>C. Alma Salazar González</a:t>
            </a:r>
            <a:endParaRPr lang="es-MX" sz="1000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7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644008" y="3717032"/>
            <a:ext cx="0" cy="2551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5009192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ASISTENTE DE COORDINACION MUNICIPAL DE OCAMPO </a:t>
            </a:r>
          </a:p>
          <a:p>
            <a:pPr algn="ctr" eaLnBrk="1" hangingPunct="1"/>
            <a:r>
              <a:rPr lang="es-MX" sz="1000" dirty="0" smtClean="0"/>
              <a:t>PARA LAS </a:t>
            </a:r>
            <a:r>
              <a:rPr lang="es-MX" sz="1000" dirty="0" smtClean="0"/>
              <a:t>MUJERES</a:t>
            </a:r>
          </a:p>
          <a:p>
            <a:pPr algn="ctr" eaLnBrk="1" hangingPunct="1"/>
            <a:r>
              <a:rPr lang="es-MX" sz="1000" dirty="0" smtClean="0"/>
              <a:t>C. Leticia Martínez Soria</a:t>
            </a:r>
            <a:endParaRPr lang="es-MX" sz="1000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7" y="560969"/>
            <a:ext cx="1563089" cy="995823"/>
          </a:xfrm>
          <a:prstGeom prst="rect">
            <a:avLst/>
          </a:prstGeom>
        </p:spPr>
      </p:pic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5877644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SECRETARIA B</a:t>
            </a:r>
          </a:p>
          <a:p>
            <a:pPr algn="ctr" eaLnBrk="1" hangingPunct="1"/>
            <a:r>
              <a:rPr lang="es-MX" sz="1000" dirty="0" smtClean="0"/>
              <a:t>C. María Lorena Pacheco </a:t>
            </a:r>
            <a:r>
              <a:rPr lang="es-MX" sz="1000" dirty="0" err="1" smtClean="0"/>
              <a:t>Mendez</a:t>
            </a:r>
            <a:endParaRPr lang="es-MX" sz="1000" dirty="0" smtClean="0"/>
          </a:p>
          <a:p>
            <a:pPr algn="ctr" eaLnBrk="1" hangingPunct="1"/>
            <a:endParaRPr lang="es-MX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SALUD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</a:t>
            </a:r>
            <a:r>
              <a:rPr lang="es-MX" sz="1600" dirty="0" smtClean="0"/>
              <a:t> SALUD</a:t>
            </a:r>
          </a:p>
          <a:p>
            <a:pPr algn="ctr" eaLnBrk="1" hangingPunct="1"/>
            <a:r>
              <a:rPr lang="es-MX" sz="1600" dirty="0" smtClean="0"/>
              <a:t>Lic. Juana María Rodríguez Aranda</a:t>
            </a:r>
            <a:r>
              <a:rPr lang="es-MX" sz="1600" dirty="0" smtClean="0"/>
              <a:t> </a:t>
            </a:r>
            <a:endParaRPr lang="es-MX" sz="16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29674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SECRETARIA A</a:t>
            </a:r>
          </a:p>
          <a:p>
            <a:pPr algn="ctr" eaLnBrk="1" hangingPunct="1"/>
            <a:r>
              <a:rPr lang="es-MX" sz="1200" dirty="0" smtClean="0"/>
              <a:t>C. Noemí de la Cruz Carreón</a:t>
            </a:r>
            <a:endParaRPr lang="es-MX" sz="1400" dirty="0" smtClean="0"/>
          </a:p>
          <a:p>
            <a:pPr algn="ctr" eaLnBrk="1" hangingPunct="1"/>
            <a:endParaRPr lang="es-MX" sz="14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72000" y="2475215"/>
            <a:ext cx="0" cy="8261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4129662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VERIFICADOR </a:t>
            </a:r>
            <a:r>
              <a:rPr lang="es-MX" sz="1400" dirty="0" smtClean="0"/>
              <a:t>SANITARIO</a:t>
            </a:r>
          </a:p>
          <a:p>
            <a:pPr algn="ctr" eaLnBrk="1" hangingPunct="1"/>
            <a:r>
              <a:rPr lang="es-MX" sz="1400" dirty="0" smtClean="0"/>
              <a:t>C. Omar Emmanuel González Araiza</a:t>
            </a:r>
            <a:endParaRPr lang="es-MX" sz="1400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3" y="305628"/>
            <a:ext cx="1563089" cy="10351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ATENCIÓN A LA JUVENTUD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2132856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ATENCIÓN A LA </a:t>
            </a:r>
            <a:r>
              <a:rPr lang="es-MX" sz="1600" dirty="0" smtClean="0"/>
              <a:t>JUVENTUD</a:t>
            </a:r>
          </a:p>
          <a:p>
            <a:pPr algn="ctr" eaLnBrk="1" hangingPunct="1"/>
            <a:r>
              <a:rPr lang="es-MX" sz="1600" dirty="0" smtClean="0"/>
              <a:t>C. Carmen Patricia Mendoza Serna</a:t>
            </a:r>
            <a:endParaRPr lang="es-MX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4" y="305628"/>
            <a:ext cx="1563089" cy="10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227"/>
      </p:ext>
    </p:extLst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4254" y="349205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PROTECCION CIVIL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22371" y="1137206"/>
            <a:ext cx="4392488" cy="55113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JEFE DE DEPATAMENTO </a:t>
            </a:r>
            <a:r>
              <a:rPr lang="es-MX" dirty="0" smtClean="0"/>
              <a:t>A</a:t>
            </a:r>
          </a:p>
          <a:p>
            <a:pPr algn="ctr" eaLnBrk="1" hangingPunct="1"/>
            <a:r>
              <a:rPr lang="es-MX" dirty="0" smtClean="0"/>
              <a:t>c. María Magdalena Esquivel Esparza</a:t>
            </a:r>
            <a:endParaRPr lang="es-MX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8640" y="2435139"/>
            <a:ext cx="369368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CIVIL </a:t>
            </a:r>
            <a:endParaRPr lang="es-MX" sz="1200" dirty="0" smtClean="0"/>
          </a:p>
          <a:p>
            <a:pPr algn="ctr" eaLnBrk="1" hangingPunct="1"/>
            <a:r>
              <a:rPr lang="es-MX" sz="1200" dirty="0" smtClean="0"/>
              <a:t>C. Ana Rocio Velázquez Galván</a:t>
            </a:r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1104" y="3969929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</a:t>
            </a:r>
            <a:r>
              <a:rPr lang="es-MX" sz="1200" dirty="0" smtClean="0"/>
              <a:t>F</a:t>
            </a:r>
          </a:p>
          <a:p>
            <a:pPr algn="ctr" eaLnBrk="1" hangingPunct="1"/>
            <a:r>
              <a:rPr lang="es-MX" sz="1200" dirty="0" smtClean="0"/>
              <a:t>C. Marina de Jesús Negrete Díaz</a:t>
            </a:r>
            <a:endParaRPr lang="es-MX" sz="1200" dirty="0" smtClean="0"/>
          </a:p>
          <a:p>
            <a:pPr algn="ctr" eaLnBrk="1" hangingPunct="1"/>
            <a:endParaRPr lang="es-MX" sz="1200" b="1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8913" y="2432621"/>
            <a:ext cx="344309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</a:t>
            </a:r>
            <a:r>
              <a:rPr lang="es-MX" sz="1200" dirty="0" smtClean="0"/>
              <a:t>E</a:t>
            </a:r>
          </a:p>
          <a:p>
            <a:pPr algn="ctr" eaLnBrk="1" hangingPunct="1"/>
            <a:r>
              <a:rPr lang="es-MX" sz="1200" dirty="0" smtClean="0"/>
              <a:t>C. Leslie Yaquelin Neave Macías</a:t>
            </a:r>
            <a:endParaRPr lang="es-MX" sz="1200" dirty="0" smtClean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1772816"/>
            <a:ext cx="0" cy="33123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851920" y="2883523"/>
            <a:ext cx="17054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5267" y="4018549"/>
            <a:ext cx="369784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CICIL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Juan Antonio Barraza Ledesma</a:t>
            </a:r>
            <a:endParaRPr lang="es-MX" sz="1200" dirty="0" smtClean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851917" y="5085184"/>
            <a:ext cx="170547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2301" y="1746990"/>
            <a:ext cx="3697841" cy="5329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</a:t>
            </a:r>
          </a:p>
          <a:p>
            <a:pPr algn="ctr" eaLnBrk="1" hangingPunct="1"/>
            <a:r>
              <a:rPr lang="es-MX" sz="1200" dirty="0" smtClean="0"/>
              <a:t>C. Sergio Moreno Rosales</a:t>
            </a:r>
            <a:endParaRPr lang="es-MX" sz="12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7545" y="3206534"/>
            <a:ext cx="34430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</a:t>
            </a:r>
            <a:r>
              <a:rPr lang="es-MX" sz="1200" dirty="0" smtClean="0"/>
              <a:t>E</a:t>
            </a:r>
          </a:p>
          <a:p>
            <a:pPr algn="ctr" eaLnBrk="1" hangingPunct="1"/>
            <a:r>
              <a:rPr lang="es-MX" sz="1200" dirty="0" smtClean="0"/>
              <a:t>C. Cesar Anguiano Martínez</a:t>
            </a:r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1104" y="1762505"/>
            <a:ext cx="3442828" cy="5174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</a:t>
            </a:r>
            <a:r>
              <a:rPr lang="es-MX" sz="1200" dirty="0" smtClean="0"/>
              <a:t>D</a:t>
            </a:r>
          </a:p>
          <a:p>
            <a:pPr algn="ctr" eaLnBrk="1" hangingPunct="1"/>
            <a:r>
              <a:rPr lang="es-MX" sz="1200" dirty="0" smtClean="0"/>
              <a:t>C. Juan Pablo Rangel Álvarez Tostado</a:t>
            </a:r>
            <a:endParaRPr lang="es-MX" sz="1200" dirty="0" smtClean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3851919" y="3637560"/>
            <a:ext cx="1705471" cy="7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96624" y="4323684"/>
            <a:ext cx="168447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3230272"/>
            <a:ext cx="3673279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</a:t>
            </a:r>
            <a:r>
              <a:rPr lang="es-MX" sz="1200" dirty="0" smtClean="0"/>
              <a:t>A</a:t>
            </a:r>
          </a:p>
          <a:p>
            <a:pPr algn="ctr" eaLnBrk="1" hangingPunct="1"/>
            <a:r>
              <a:rPr lang="es-MX" sz="1200" dirty="0" smtClean="0"/>
              <a:t>C. Erick Eloy Hernández Acosta</a:t>
            </a:r>
            <a:endParaRPr lang="es-MX" sz="1200" dirty="0" smtClean="0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8913" y="4723865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</a:t>
            </a:r>
            <a:r>
              <a:rPr lang="es-MX" sz="1000" dirty="0" smtClean="0"/>
              <a:t>G</a:t>
            </a:r>
          </a:p>
          <a:p>
            <a:pPr algn="ctr" eaLnBrk="1" hangingPunct="1"/>
            <a:r>
              <a:rPr lang="es-MX" sz="1000" dirty="0" smtClean="0"/>
              <a:t>C. Yazmin Robledo Moreno</a:t>
            </a:r>
            <a:r>
              <a:rPr lang="es-MX" sz="1000" dirty="0" smtClean="0"/>
              <a:t> </a:t>
            </a:r>
            <a:endParaRPr lang="es-MX" sz="1000" dirty="0"/>
          </a:p>
          <a:p>
            <a:pPr algn="ctr" eaLnBrk="1" hangingPunct="1"/>
            <a:endParaRPr lang="es-MX" sz="1200" dirty="0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0696" y="5557115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</a:t>
            </a:r>
            <a:r>
              <a:rPr lang="es-MX" sz="1000" dirty="0" smtClean="0"/>
              <a:t>C </a:t>
            </a:r>
            <a:endParaRPr lang="es-MX" sz="1000" dirty="0"/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4823985"/>
            <a:ext cx="367327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</a:t>
            </a:r>
            <a:r>
              <a:rPr lang="es-MX" sz="1000" dirty="0" smtClean="0"/>
              <a:t>B</a:t>
            </a:r>
          </a:p>
          <a:p>
            <a:pPr algn="ctr" eaLnBrk="1" hangingPunct="1"/>
            <a:r>
              <a:rPr lang="es-MX" sz="1000" dirty="0" smtClean="0"/>
              <a:t>C. Juan Diego Hernández Sandoval</a:t>
            </a:r>
            <a:r>
              <a:rPr lang="es-MX" sz="1000" dirty="0" smtClean="0"/>
              <a:t> </a:t>
            </a:r>
            <a:endParaRPr lang="es-MX" sz="1000" dirty="0"/>
          </a:p>
          <a:p>
            <a:pPr algn="ctr" eaLnBrk="1" hangingPunct="1"/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3347" y="5568158"/>
            <a:ext cx="367327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AUXILIAR DE PROTECCION CIVIL </a:t>
            </a:r>
            <a:r>
              <a:rPr lang="es-MX" sz="1000" dirty="0" smtClean="0"/>
              <a:t>D</a:t>
            </a:r>
          </a:p>
          <a:p>
            <a:pPr algn="ctr" eaLnBrk="1" hangingPunct="1"/>
            <a:r>
              <a:rPr lang="es-MX" sz="1000" dirty="0" smtClean="0"/>
              <a:t>C. Rosa Evelin Morquecho </a:t>
            </a:r>
            <a:r>
              <a:rPr lang="es-MX" sz="1000" dirty="0" err="1" smtClean="0"/>
              <a:t>Lejia</a:t>
            </a:r>
            <a:r>
              <a:rPr lang="es-MX" sz="1000" dirty="0" smtClean="0"/>
              <a:t> </a:t>
            </a:r>
            <a:endParaRPr lang="es-MX" sz="1000" dirty="0"/>
          </a:p>
          <a:p>
            <a:pPr algn="ctr" eaLnBrk="1" hangingPunct="1"/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5" y="282940"/>
            <a:ext cx="1563089" cy="10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857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752528" cy="417646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4499990" y="2996953"/>
            <a:ext cx="1" cy="174990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819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316" y="3700079"/>
            <a:ext cx="3240361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ASESOR </a:t>
            </a:r>
            <a:r>
              <a:rPr lang="es-MX" sz="1600" dirty="0" smtClean="0"/>
              <a:t>JURIDICO</a:t>
            </a:r>
          </a:p>
          <a:p>
            <a:pPr algn="ctr" eaLnBrk="1" hangingPunct="1"/>
            <a:r>
              <a:rPr lang="es-MX" sz="1600" dirty="0" smtClean="0"/>
              <a:t>Lic. Oscar Miguel Cortes </a:t>
            </a:r>
            <a:r>
              <a:rPr lang="es-MX" sz="1600" dirty="0" err="1" smtClean="0"/>
              <a:t>Cibrian</a:t>
            </a:r>
            <a:endParaRPr lang="es-ES" sz="1600" dirty="0"/>
          </a:p>
        </p:txBody>
      </p:sp>
      <p:sp>
        <p:nvSpPr>
          <p:cNvPr id="819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3212" y="4746860"/>
            <a:ext cx="3082836" cy="5270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ASISTENTE DE </a:t>
            </a:r>
            <a:r>
              <a:rPr lang="es-MX" sz="1600" dirty="0" smtClean="0"/>
              <a:t>SINDICATURA</a:t>
            </a:r>
          </a:p>
          <a:p>
            <a:pPr algn="ctr" eaLnBrk="1" hangingPunct="1"/>
            <a:r>
              <a:rPr lang="es-MX" sz="1600" dirty="0" smtClean="0"/>
              <a:t>C. Lucia Cervantes Carranco</a:t>
            </a:r>
            <a:endParaRPr lang="es-MX" sz="1600" dirty="0" smtClean="0"/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27784" y="2349501"/>
            <a:ext cx="3744416" cy="647452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2000" b="1" dirty="0" smtClean="0"/>
          </a:p>
          <a:p>
            <a:pPr algn="ctr" eaLnBrk="1" hangingPunct="1"/>
            <a:endParaRPr lang="es-MX" sz="2000" b="1" dirty="0" smtClean="0"/>
          </a:p>
          <a:p>
            <a:pPr algn="ctr" eaLnBrk="1" hangingPunct="1"/>
            <a:r>
              <a:rPr lang="es-MX" sz="2000" b="1" dirty="0" smtClean="0"/>
              <a:t>S </a:t>
            </a:r>
            <a:r>
              <a:rPr lang="es-MX" sz="2000" b="1" dirty="0"/>
              <a:t>I N D I C </a:t>
            </a:r>
            <a:r>
              <a:rPr lang="es-MX" sz="2000" b="1" dirty="0" smtClean="0"/>
              <a:t>O</a:t>
            </a:r>
          </a:p>
          <a:p>
            <a:pPr algn="ctr" eaLnBrk="1" hangingPunct="1"/>
            <a:r>
              <a:rPr lang="es-MX" sz="2000" b="1" dirty="0" smtClean="0"/>
              <a:t>Mtra. </a:t>
            </a:r>
            <a:r>
              <a:rPr lang="es-MX" sz="2000" b="1" dirty="0" err="1" smtClean="0"/>
              <a:t>Ma</a:t>
            </a:r>
            <a:r>
              <a:rPr lang="es-MX" sz="2000" b="1" dirty="0" smtClean="0"/>
              <a:t> de la Luz Rangel Reyes</a:t>
            </a:r>
            <a:endParaRPr lang="es-MX" sz="2000" b="1" dirty="0" smtClean="0"/>
          </a:p>
          <a:p>
            <a:pPr algn="ctr" eaLnBrk="1" hangingPunct="1"/>
            <a:endParaRPr lang="es-MX" sz="2000" b="1" dirty="0"/>
          </a:p>
          <a:p>
            <a:pPr algn="ctr" eaLnBrk="1" hangingPunct="1"/>
            <a:endParaRPr lang="es-ES" b="1" dirty="0"/>
          </a:p>
        </p:txBody>
      </p:sp>
      <p:sp>
        <p:nvSpPr>
          <p:cNvPr id="43011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888" y="980728"/>
            <a:ext cx="20162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SINDICATURA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820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930"/>
            <a:ext cx="1182663" cy="1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161610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 flipH="1">
            <a:off x="4644008" y="4435113"/>
            <a:ext cx="0" cy="6223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87350"/>
            <a:ext cx="1447800" cy="28575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1000" b="1" dirty="0" smtClean="0"/>
              <a:t>REGIDORES</a:t>
            </a:r>
            <a:endParaRPr lang="es-ES" sz="1000" b="1" dirty="0" smtClean="0"/>
          </a:p>
        </p:txBody>
      </p:sp>
      <p:sp>
        <p:nvSpPr>
          <p:cNvPr id="9220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1842998"/>
            <a:ext cx="4176464" cy="2592115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b="1" dirty="0" smtClean="0"/>
              <a:t>REGIDORES</a:t>
            </a:r>
          </a:p>
          <a:p>
            <a:pPr algn="ctr" eaLnBrk="1" hangingPunct="1"/>
            <a:r>
              <a:rPr lang="es-MX" sz="1700" b="1" dirty="0" smtClean="0"/>
              <a:t>C. Rogelio Estrada Romero</a:t>
            </a:r>
          </a:p>
          <a:p>
            <a:pPr algn="ctr" eaLnBrk="1" hangingPunct="1"/>
            <a:r>
              <a:rPr lang="es-MX" sz="1700" b="1" dirty="0"/>
              <a:t>C</a:t>
            </a:r>
            <a:r>
              <a:rPr lang="es-MX" sz="1700" b="1" dirty="0" smtClean="0"/>
              <a:t>. Morelia Aguilar Lara</a:t>
            </a:r>
          </a:p>
          <a:p>
            <a:pPr algn="ctr" eaLnBrk="1" hangingPunct="1"/>
            <a:r>
              <a:rPr lang="es-MX" sz="1700" b="1" dirty="0" smtClean="0"/>
              <a:t>C. Francisco </a:t>
            </a:r>
            <a:r>
              <a:rPr lang="es-MX" sz="1700" b="1" dirty="0" err="1" smtClean="0"/>
              <a:t>Lopez</a:t>
            </a:r>
            <a:r>
              <a:rPr lang="es-MX" sz="1700" b="1" dirty="0" smtClean="0"/>
              <a:t> Salas</a:t>
            </a:r>
          </a:p>
          <a:p>
            <a:pPr algn="ctr" eaLnBrk="1" hangingPunct="1"/>
            <a:r>
              <a:rPr lang="es-MX" sz="1700" b="1" dirty="0" err="1" smtClean="0"/>
              <a:t>C.Ma</a:t>
            </a:r>
            <a:r>
              <a:rPr lang="es-MX" sz="1700" b="1" dirty="0" smtClean="0"/>
              <a:t> Araceli Saavedra Aranda</a:t>
            </a:r>
          </a:p>
          <a:p>
            <a:pPr algn="ctr" eaLnBrk="1" hangingPunct="1"/>
            <a:r>
              <a:rPr lang="es-MX" sz="1700" b="1" dirty="0" smtClean="0"/>
              <a:t>C. Sandra </a:t>
            </a:r>
            <a:r>
              <a:rPr lang="es-MX" sz="1700" b="1" dirty="0" err="1" smtClean="0"/>
              <a:t>Martinez</a:t>
            </a:r>
            <a:r>
              <a:rPr lang="es-MX" sz="1700" b="1" dirty="0" smtClean="0"/>
              <a:t> Capuchino</a:t>
            </a:r>
          </a:p>
          <a:p>
            <a:pPr algn="ctr" eaLnBrk="1" hangingPunct="1"/>
            <a:r>
              <a:rPr lang="es-MX" sz="1700" b="1" dirty="0" smtClean="0"/>
              <a:t>C. Daniela </a:t>
            </a:r>
            <a:r>
              <a:rPr lang="es-MX" sz="1700" b="1" dirty="0" err="1" smtClean="0"/>
              <a:t>Martinez</a:t>
            </a:r>
            <a:r>
              <a:rPr lang="es-MX" sz="1700" b="1" dirty="0" smtClean="0"/>
              <a:t> Navarro</a:t>
            </a:r>
          </a:p>
          <a:p>
            <a:pPr algn="ctr" eaLnBrk="1" hangingPunct="1"/>
            <a:r>
              <a:rPr lang="es-MX" sz="1700" b="1" dirty="0" smtClean="0"/>
              <a:t>Lic. Silvia Soto Claudio</a:t>
            </a:r>
          </a:p>
          <a:p>
            <a:pPr algn="ctr" eaLnBrk="1" hangingPunct="1"/>
            <a:r>
              <a:rPr lang="es-MX" sz="1700" b="1" dirty="0" smtClean="0"/>
              <a:t>C. </a:t>
            </a:r>
            <a:r>
              <a:rPr lang="es-MX" sz="1700" b="1" dirty="0" err="1" smtClean="0"/>
              <a:t>Jose</a:t>
            </a:r>
            <a:r>
              <a:rPr lang="es-MX" sz="1700" b="1" dirty="0" smtClean="0"/>
              <a:t> Emilio Ayala Lozano</a:t>
            </a:r>
          </a:p>
          <a:p>
            <a:pPr algn="ctr" eaLnBrk="1" hangingPunct="1"/>
            <a:endParaRPr lang="es-MX" sz="1700" b="1" dirty="0" smtClean="0"/>
          </a:p>
        </p:txBody>
      </p:sp>
      <p:sp>
        <p:nvSpPr>
          <p:cNvPr id="41987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6168" y="1218064"/>
            <a:ext cx="17279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REGIDURIA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922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23828" y="5101275"/>
            <a:ext cx="3240360" cy="648072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300" dirty="0" smtClean="0"/>
          </a:p>
          <a:p>
            <a:pPr algn="ctr" eaLnBrk="1" hangingPunct="1"/>
            <a:r>
              <a:rPr lang="es-MX" sz="1300" dirty="0" smtClean="0"/>
              <a:t>ASISTENTE DE </a:t>
            </a:r>
            <a:r>
              <a:rPr lang="es-MX" sz="1300" dirty="0" smtClean="0"/>
              <a:t>REGIDORES</a:t>
            </a:r>
          </a:p>
          <a:p>
            <a:pPr algn="ctr" eaLnBrk="1" hangingPunct="1"/>
            <a:r>
              <a:rPr lang="es-MX" sz="1300" dirty="0" smtClean="0"/>
              <a:t>C. Saray </a:t>
            </a:r>
            <a:r>
              <a:rPr lang="es-MX" sz="1300" dirty="0" err="1" smtClean="0"/>
              <a:t>Servin</a:t>
            </a:r>
            <a:r>
              <a:rPr lang="es-MX" sz="1300" dirty="0" smtClean="0"/>
              <a:t> </a:t>
            </a:r>
            <a:r>
              <a:rPr lang="es-MX" sz="1300" dirty="0" err="1" smtClean="0"/>
              <a:t>Martinez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 </a:t>
            </a:r>
            <a:endParaRPr lang="es-MX" sz="1400" b="1" dirty="0"/>
          </a:p>
        </p:txBody>
      </p:sp>
      <p:pic>
        <p:nvPicPr>
          <p:cNvPr id="922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0"/>
            <a:ext cx="150549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9" y="89604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9"/>
          <p:cNvSpPr>
            <a:spLocks noChangeShapeType="1"/>
          </p:cNvSpPr>
          <p:nvPr/>
        </p:nvSpPr>
        <p:spPr bwMode="auto">
          <a:xfrm>
            <a:off x="4571999" y="2060576"/>
            <a:ext cx="1" cy="7175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4607717" y="5013176"/>
            <a:ext cx="56705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6" name="Line 46"/>
          <p:cNvSpPr>
            <a:spLocks noChangeShapeType="1"/>
          </p:cNvSpPr>
          <p:nvPr/>
        </p:nvSpPr>
        <p:spPr bwMode="auto">
          <a:xfrm flipH="1" flipV="1">
            <a:off x="3827372" y="4108427"/>
            <a:ext cx="2371725" cy="169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7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99466" y="3823135"/>
            <a:ext cx="3345756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AUXILIAR </a:t>
            </a:r>
            <a:r>
              <a:rPr lang="es-MX" sz="1300" dirty="0" smtClean="0"/>
              <a:t>SECRETARIA</a:t>
            </a:r>
          </a:p>
          <a:p>
            <a:pPr algn="ctr" eaLnBrk="1" hangingPunct="1"/>
            <a:r>
              <a:rPr lang="es-MX" sz="1300" dirty="0" smtClean="0"/>
              <a:t>C. </a:t>
            </a:r>
            <a:r>
              <a:rPr lang="es-MX" sz="1300" dirty="0" err="1" smtClean="0"/>
              <a:t>Lesly</a:t>
            </a:r>
            <a:r>
              <a:rPr lang="es-MX" sz="1300" dirty="0" smtClean="0"/>
              <a:t> </a:t>
            </a:r>
            <a:r>
              <a:rPr lang="es-MX" sz="1300" dirty="0" err="1" smtClean="0"/>
              <a:t>Getsemani</a:t>
            </a:r>
            <a:r>
              <a:rPr lang="es-MX" sz="1300" dirty="0" smtClean="0"/>
              <a:t> Rangel Guerrero</a:t>
            </a:r>
            <a:endParaRPr lang="es-MX" sz="1300" dirty="0" smtClean="0"/>
          </a:p>
        </p:txBody>
      </p:sp>
      <p:sp>
        <p:nvSpPr>
          <p:cNvPr id="1024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008" y="4698413"/>
            <a:ext cx="3660297" cy="501650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ARCHIVO </a:t>
            </a:r>
            <a:r>
              <a:rPr lang="es-MX" sz="1200" dirty="0" smtClean="0"/>
              <a:t>MUNICIPAL</a:t>
            </a:r>
          </a:p>
          <a:p>
            <a:pPr algn="ctr" eaLnBrk="1" hangingPunct="1"/>
            <a:r>
              <a:rPr lang="es-MX" sz="1200" dirty="0" smtClean="0"/>
              <a:t>C. </a:t>
            </a:r>
            <a:r>
              <a:rPr lang="es-MX" sz="1200" dirty="0" err="1" smtClean="0"/>
              <a:t>Benjamin</a:t>
            </a:r>
            <a:r>
              <a:rPr lang="es-MX" sz="1200" dirty="0" smtClean="0"/>
              <a:t> Ayala Lozano</a:t>
            </a:r>
            <a:endParaRPr lang="es-ES" sz="1200" dirty="0"/>
          </a:p>
        </p:txBody>
      </p:sp>
      <p:sp>
        <p:nvSpPr>
          <p:cNvPr id="1024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556792"/>
            <a:ext cx="4948237" cy="719137"/>
          </a:xfrm>
          <a:prstGeom prst="roundRect">
            <a:avLst>
              <a:gd name="adj" fmla="val 203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dirty="0"/>
              <a:t>SECRETARIO DEL H. </a:t>
            </a:r>
            <a:r>
              <a:rPr lang="es-MX" sz="1700" dirty="0" smtClean="0"/>
              <a:t>AYUNTAMIENTO</a:t>
            </a:r>
          </a:p>
          <a:p>
            <a:pPr algn="ctr" eaLnBrk="1" hangingPunct="1"/>
            <a:r>
              <a:rPr lang="es-ES" sz="1700" dirty="0" smtClean="0"/>
              <a:t>C. </a:t>
            </a:r>
            <a:r>
              <a:rPr lang="es-ES" sz="1700" dirty="0" err="1" smtClean="0"/>
              <a:t>Jose</a:t>
            </a:r>
            <a:r>
              <a:rPr lang="es-ES" sz="1700" dirty="0" smtClean="0"/>
              <a:t> de </a:t>
            </a:r>
            <a:r>
              <a:rPr lang="es-ES" sz="1700" dirty="0" err="1" smtClean="0"/>
              <a:t>Jesus</a:t>
            </a:r>
            <a:r>
              <a:rPr lang="es-ES" sz="1700" dirty="0" smtClean="0"/>
              <a:t> Aranda Esquivel</a:t>
            </a:r>
            <a:endParaRPr lang="es-ES" sz="1700" dirty="0"/>
          </a:p>
        </p:txBody>
      </p:sp>
      <p:sp>
        <p:nvSpPr>
          <p:cNvPr id="102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451" y="3823135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/>
              <a:t>ASISTENTE </a:t>
            </a:r>
            <a:r>
              <a:rPr lang="es-MX" sz="1300" dirty="0" smtClean="0"/>
              <a:t>DE </a:t>
            </a:r>
            <a:r>
              <a:rPr lang="es-MX" sz="1300" dirty="0" smtClean="0"/>
              <a:t>SECRETARIA</a:t>
            </a:r>
          </a:p>
          <a:p>
            <a:pPr algn="ctr" eaLnBrk="1" hangingPunct="1"/>
            <a:r>
              <a:rPr lang="es-MX" sz="1300" dirty="0" smtClean="0"/>
              <a:t>C. Karina Aguiñaga Soria</a:t>
            </a:r>
            <a:endParaRPr lang="es-ES" sz="1300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76537" y="550083"/>
            <a:ext cx="366236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SECRETARIA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1026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68152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79971" y="2761334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ASESOR </a:t>
            </a:r>
            <a:r>
              <a:rPr lang="es-MX" sz="1300" dirty="0" smtClean="0"/>
              <a:t>JURIDICO</a:t>
            </a:r>
          </a:p>
          <a:p>
            <a:pPr algn="ctr" eaLnBrk="1" hangingPunct="1"/>
            <a:r>
              <a:rPr lang="es-MX" sz="1300" dirty="0" smtClean="0"/>
              <a:t>Lic. Pedro Villegas </a:t>
            </a:r>
            <a:r>
              <a:rPr lang="es-MX" sz="1300" dirty="0" err="1" smtClean="0"/>
              <a:t>Cahue</a:t>
            </a:r>
            <a:endParaRPr lang="es-ES" sz="13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607717" y="3337150"/>
            <a:ext cx="1" cy="16760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1975486"/>
            <a:ext cx="4896544" cy="733434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INSPECTOR DE </a:t>
            </a:r>
            <a:r>
              <a:rPr lang="es-MX" dirty="0" smtClean="0"/>
              <a:t>FISCALIZACIÓN</a:t>
            </a:r>
          </a:p>
          <a:p>
            <a:pPr algn="ctr" eaLnBrk="1" hangingPunct="1"/>
            <a:r>
              <a:rPr lang="es-MX" dirty="0" smtClean="0"/>
              <a:t>C. Juan Carlos Capuchino Moreno</a:t>
            </a:r>
            <a:endParaRPr lang="es-MX" dirty="0" smtClean="0"/>
          </a:p>
          <a:p>
            <a:pPr algn="ctr" eaLnBrk="1" hangingPunct="1"/>
            <a:endParaRPr lang="es-MX" dirty="0" smtClean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2930"/>
            <a:ext cx="1110655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31840" y="476672"/>
            <a:ext cx="3744416" cy="69817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FISCALIZACIÓN</a:t>
            </a:r>
            <a:endParaRPr lang="es-MX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4788024" y="2708920"/>
            <a:ext cx="0" cy="12241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649830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  <a:r>
              <a:rPr lang="es-MX" sz="1400" dirty="0" smtClean="0"/>
              <a:t>AUXILIAR </a:t>
            </a:r>
            <a:r>
              <a:rPr lang="es-MX" sz="1400" dirty="0" smtClean="0"/>
              <a:t>FISCAL</a:t>
            </a:r>
          </a:p>
          <a:p>
            <a:pPr algn="ctr" eaLnBrk="1" hangingPunct="1"/>
            <a:r>
              <a:rPr lang="es-MX" sz="1400" dirty="0" smtClean="0"/>
              <a:t>C. Martin Salas Colunga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 </a:t>
            </a:r>
            <a:endParaRPr lang="es-MX" dirty="0" smtClean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H="1">
            <a:off x="4103948" y="3933056"/>
            <a:ext cx="13321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617711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PLACERO </a:t>
            </a:r>
            <a:r>
              <a:rPr lang="es-MX" sz="1400" dirty="0" smtClean="0"/>
              <a:t>MUNICIPAL</a:t>
            </a:r>
          </a:p>
          <a:p>
            <a:pPr algn="ctr" eaLnBrk="1" hangingPunct="1"/>
            <a:r>
              <a:rPr lang="es-MX" sz="1400" dirty="0" smtClean="0"/>
              <a:t>C. Agustín González Vázquez</a:t>
            </a:r>
            <a:endParaRPr lang="es-MX" sz="1200" dirty="0" smtClean="0"/>
          </a:p>
          <a:p>
            <a:pPr algn="ctr" eaLnBrk="1" hangingPunct="1"/>
            <a:endParaRPr lang="es-MX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" y="89604"/>
            <a:ext cx="1563089" cy="12511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71407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prstClr val="white"/>
                </a:solidFill>
                <a:latin typeface="Berlin Sans FB Demi" pitchFamily="34" charset="0"/>
              </a:rPr>
              <a:t> PLANEACIÓN </a:t>
            </a:r>
            <a:endParaRPr lang="es-ES" sz="2400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3" y="2511604"/>
            <a:ext cx="4090594" cy="845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600" dirty="0" smtClean="0">
                <a:solidFill>
                  <a:prstClr val="black"/>
                </a:solidFill>
              </a:rPr>
              <a:t>JEFE DE DEPARTAMENTO </a:t>
            </a:r>
            <a:r>
              <a:rPr lang="es-MX" sz="1600" dirty="0" smtClean="0">
                <a:solidFill>
                  <a:prstClr val="black"/>
                </a:solidFill>
              </a:rPr>
              <a:t>A</a:t>
            </a:r>
          </a:p>
          <a:p>
            <a:pPr algn="ctr" eaLnBrk="1" hangingPunct="1"/>
            <a:r>
              <a:rPr lang="es-MX" sz="1600" dirty="0" smtClean="0">
                <a:solidFill>
                  <a:prstClr val="black"/>
                </a:solidFill>
              </a:rPr>
              <a:t>C. Brenda Lira Segovia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04930" y="4077072"/>
            <a:ext cx="2880320" cy="494658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105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050" dirty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AUXILIAR </a:t>
            </a:r>
            <a:r>
              <a:rPr lang="es-MX" sz="1100" dirty="0" smtClean="0">
                <a:solidFill>
                  <a:prstClr val="black"/>
                </a:solidFill>
              </a:rPr>
              <a:t>PLANEACION</a:t>
            </a:r>
          </a:p>
          <a:p>
            <a:pPr algn="ctr" eaLnBrk="1" hangingPunct="1"/>
            <a:endParaRPr lang="es-ES" sz="11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prstClr val="black"/>
                </a:solidFill>
              </a:rPr>
              <a:t> 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4745090" y="3356992"/>
            <a:ext cx="0" cy="7200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10252" y="4986584"/>
            <a:ext cx="3349996" cy="4520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    </a:t>
            </a:r>
            <a:r>
              <a:rPr lang="es-MX" sz="1400" dirty="0" smtClean="0"/>
              <a:t>SECRETARIA B</a:t>
            </a:r>
          </a:p>
          <a:p>
            <a:pPr algn="ctr" eaLnBrk="1" hangingPunct="1"/>
            <a:r>
              <a:rPr lang="es-MX" sz="1400" dirty="0" smtClean="0"/>
              <a:t>C. Juana María Ortiz Orta</a:t>
            </a:r>
            <a:endParaRPr lang="es-MX" sz="1400" dirty="0" smtClean="0"/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5580112" y="4571730"/>
            <a:ext cx="0" cy="4148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0158"/>
            <a:ext cx="1563089" cy="12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5477549</TotalTime>
  <Words>3067</Words>
  <Application>Microsoft Office PowerPoint</Application>
  <PresentationFormat>Presentación en pantalla (4:3)</PresentationFormat>
  <Paragraphs>903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6" baseType="lpstr">
      <vt:lpstr>Arial</vt:lpstr>
      <vt:lpstr>Berlin Sans FB</vt:lpstr>
      <vt:lpstr>Berlin Sans FB Demi</vt:lpstr>
      <vt:lpstr>Century Gothic</vt:lpstr>
      <vt:lpstr>Franklin Gothic Book</vt:lpstr>
      <vt:lpstr>Franklin Gothic Medium</vt:lpstr>
      <vt:lpstr>Monotype Corsiva</vt:lpstr>
      <vt:lpstr>Times New Roman</vt:lpstr>
      <vt:lpstr>Wingdings 2</vt:lpstr>
      <vt:lpstr>Wingdings 3</vt:lpstr>
      <vt:lpstr>1_Viajes</vt:lpstr>
      <vt:lpstr>Ion</vt:lpstr>
      <vt:lpstr> ADMINISTRACIÓN 2024-2027</vt:lpstr>
      <vt:lpstr>Presentación de PowerPoint</vt:lpstr>
      <vt:lpstr>Presentación de PowerPoint</vt:lpstr>
      <vt:lpstr>PRESIDENCIA</vt:lpstr>
      <vt:lpstr>Presentación de PowerPoint</vt:lpstr>
      <vt:lpstr>REGIDORES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Municipal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Mortem</dc:creator>
  <cp:lastModifiedBy>Recursos Humanos Presidencia Municipal Ocampo</cp:lastModifiedBy>
  <cp:revision>1966</cp:revision>
  <cp:lastPrinted>2023-07-12T19:01:09Z</cp:lastPrinted>
  <dcterms:created xsi:type="dcterms:W3CDTF">2003-10-02T15:47:19Z</dcterms:created>
  <dcterms:modified xsi:type="dcterms:W3CDTF">2025-04-04T18:33:28Z</dcterms:modified>
</cp:coreProperties>
</file>